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80" r:id="rId3"/>
    <p:sldId id="292" r:id="rId4"/>
    <p:sldId id="317" r:id="rId5"/>
    <p:sldId id="318" r:id="rId6"/>
    <p:sldId id="319" r:id="rId7"/>
    <p:sldId id="320"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5" r:id="rId21"/>
    <p:sldId id="334" r:id="rId22"/>
    <p:sldId id="336" r:id="rId23"/>
    <p:sldId id="337" r:id="rId24"/>
    <p:sldId id="338" r:id="rId25"/>
    <p:sldId id="339" r:id="rId26"/>
    <p:sldId id="340" r:id="rId27"/>
    <p:sldId id="341" r:id="rId28"/>
    <p:sldId id="342" r:id="rId29"/>
    <p:sldId id="348" r:id="rId30"/>
    <p:sldId id="349" r:id="rId31"/>
    <p:sldId id="350" r:id="rId32"/>
    <p:sldId id="352" r:id="rId33"/>
    <p:sldId id="312" r:id="rId34"/>
    <p:sldId id="343" r:id="rId35"/>
    <p:sldId id="344" r:id="rId36"/>
    <p:sldId id="345" r:id="rId37"/>
    <p:sldId id="346" r:id="rId38"/>
    <p:sldId id="347" r:id="rId39"/>
    <p:sldId id="281" r:id="rId40"/>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62D"/>
    <a:srgbClr val="CE43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49"/>
    <p:restoredTop sz="94813"/>
  </p:normalViewPr>
  <p:slideViewPr>
    <p:cSldViewPr snapToGrid="0" snapToObjects="1">
      <p:cViewPr varScale="1">
        <p:scale>
          <a:sx n="65" d="100"/>
          <a:sy n="65" d="100"/>
        </p:scale>
        <p:origin x="105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898F0-3B79-4FD3-9C7A-9BD3388BF1E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4869E5E0-002A-4638-9C40-115912DE7B18}">
      <dgm:prSet phldrT="[Texto]"/>
      <dgm:spPr/>
      <dgm:t>
        <a:bodyPr/>
        <a:lstStyle/>
        <a:p>
          <a:r>
            <a:rPr lang="es-EC" dirty="0" smtClean="0"/>
            <a:t>Recibir a aprobar la capacitación de ART y Permisos de Trabajo</a:t>
          </a:r>
          <a:endParaRPr lang="es-ES" dirty="0"/>
        </a:p>
      </dgm:t>
    </dgm:pt>
    <dgm:pt modelId="{0B947110-DCE4-46A1-959D-6A2B1B50F4B2}" type="parTrans" cxnId="{D53900B4-2FE0-4D3E-AE0D-0585C1D12D3F}">
      <dgm:prSet/>
      <dgm:spPr/>
      <dgm:t>
        <a:bodyPr/>
        <a:lstStyle/>
        <a:p>
          <a:endParaRPr lang="es-ES"/>
        </a:p>
      </dgm:t>
    </dgm:pt>
    <dgm:pt modelId="{54C23D03-A7B8-4203-9F37-5A396667591B}" type="sibTrans" cxnId="{D53900B4-2FE0-4D3E-AE0D-0585C1D12D3F}">
      <dgm:prSet/>
      <dgm:spPr/>
      <dgm:t>
        <a:bodyPr/>
        <a:lstStyle/>
        <a:p>
          <a:endParaRPr lang="es-ES"/>
        </a:p>
      </dgm:t>
    </dgm:pt>
    <dgm:pt modelId="{82C57CC0-D5CE-4FD4-92D9-84DE94C64957}">
      <dgm:prSet phldrT="[Texto]"/>
      <dgm:spPr/>
      <dgm:t>
        <a:bodyPr/>
        <a:lstStyle/>
        <a:p>
          <a:r>
            <a:rPr lang="es-EC" dirty="0" smtClean="0"/>
            <a:t>Autorizar los trabajos solicitados en el ART y suscribir su aprobación el mismo </a:t>
          </a:r>
          <a:endParaRPr lang="es-ES" dirty="0"/>
        </a:p>
      </dgm:t>
    </dgm:pt>
    <dgm:pt modelId="{5AC3660D-D129-4595-BB63-B3B38F18876E}" type="parTrans" cxnId="{78417967-0AA3-472C-A78C-B30525343E9B}">
      <dgm:prSet/>
      <dgm:spPr/>
      <dgm:t>
        <a:bodyPr/>
        <a:lstStyle/>
        <a:p>
          <a:endParaRPr lang="es-ES"/>
        </a:p>
      </dgm:t>
    </dgm:pt>
    <dgm:pt modelId="{7C229AD0-DD51-4DF4-9678-59514E57F4CA}" type="sibTrans" cxnId="{78417967-0AA3-472C-A78C-B30525343E9B}">
      <dgm:prSet/>
      <dgm:spPr/>
      <dgm:t>
        <a:bodyPr/>
        <a:lstStyle/>
        <a:p>
          <a:endParaRPr lang="es-ES"/>
        </a:p>
      </dgm:t>
    </dgm:pt>
    <dgm:pt modelId="{E7B91223-FEDF-4AC5-80D6-625F50488A90}">
      <dgm:prSet phldrT="[Texto]"/>
      <dgm:spPr/>
      <dgm:t>
        <a:bodyPr/>
        <a:lstStyle/>
        <a:p>
          <a:r>
            <a:rPr lang="es-EC" dirty="0" smtClean="0"/>
            <a:t>Participar en evacuaciones de emergencia reales o simuladas </a:t>
          </a:r>
          <a:endParaRPr lang="es-ES" dirty="0"/>
        </a:p>
      </dgm:t>
    </dgm:pt>
    <dgm:pt modelId="{705CD698-0797-4667-82E6-ECDF6D9E6B98}" type="parTrans" cxnId="{773283A3-783A-4B23-BBDE-3E1F61D550D4}">
      <dgm:prSet/>
      <dgm:spPr/>
      <dgm:t>
        <a:bodyPr/>
        <a:lstStyle/>
        <a:p>
          <a:endParaRPr lang="es-ES"/>
        </a:p>
      </dgm:t>
    </dgm:pt>
    <dgm:pt modelId="{601780E3-0CCE-4C8A-8C6D-6557F962C9C4}" type="sibTrans" cxnId="{773283A3-783A-4B23-BBDE-3E1F61D550D4}">
      <dgm:prSet/>
      <dgm:spPr/>
      <dgm:t>
        <a:bodyPr/>
        <a:lstStyle/>
        <a:p>
          <a:endParaRPr lang="es-ES"/>
        </a:p>
      </dgm:t>
    </dgm:pt>
    <dgm:pt modelId="{FCF5B256-2831-4DB8-8B1C-89DE77A57D3D}">
      <dgm:prSet/>
      <dgm:spPr/>
      <dgm:t>
        <a:bodyPr/>
        <a:lstStyle/>
        <a:p>
          <a:r>
            <a:rPr lang="es-EC" dirty="0" smtClean="0"/>
            <a:t>Tener conocimiento de los trabajados emergentes realizados</a:t>
          </a:r>
          <a:endParaRPr lang="es-ES" dirty="0"/>
        </a:p>
      </dgm:t>
    </dgm:pt>
    <dgm:pt modelId="{4C4A494C-7C6E-4AAB-8969-85218ADC1F21}" type="parTrans" cxnId="{FFFC78B5-AE72-4E8C-B072-92C9ECE2AEDE}">
      <dgm:prSet/>
      <dgm:spPr/>
      <dgm:t>
        <a:bodyPr/>
        <a:lstStyle/>
        <a:p>
          <a:endParaRPr lang="es-ES"/>
        </a:p>
      </dgm:t>
    </dgm:pt>
    <dgm:pt modelId="{6FA0DBDE-3789-4EEA-B730-33B2FBCF56DA}" type="sibTrans" cxnId="{FFFC78B5-AE72-4E8C-B072-92C9ECE2AEDE}">
      <dgm:prSet/>
      <dgm:spPr/>
      <dgm:t>
        <a:bodyPr/>
        <a:lstStyle/>
        <a:p>
          <a:endParaRPr lang="es-ES"/>
        </a:p>
      </dgm:t>
    </dgm:pt>
    <dgm:pt modelId="{62646B6A-91F2-4AD5-A561-7D241ED7B52B}">
      <dgm:prSet/>
      <dgm:spPr/>
      <dgm:t>
        <a:bodyPr/>
        <a:lstStyle/>
        <a:p>
          <a:r>
            <a:rPr lang="es-EC" dirty="0" smtClean="0"/>
            <a:t>Participar en la reunión de ART</a:t>
          </a:r>
          <a:endParaRPr lang="es-ES" dirty="0"/>
        </a:p>
      </dgm:t>
    </dgm:pt>
    <dgm:pt modelId="{CFEB85A9-0E7C-4FBC-8510-16321FDC231D}" type="parTrans" cxnId="{8A7184FD-EE4C-4C14-AFD3-5F6A73EEEF06}">
      <dgm:prSet/>
      <dgm:spPr/>
      <dgm:t>
        <a:bodyPr/>
        <a:lstStyle/>
        <a:p>
          <a:endParaRPr lang="es-ES"/>
        </a:p>
      </dgm:t>
    </dgm:pt>
    <dgm:pt modelId="{8EE1DCF6-93FC-4811-8B78-8023DE580E6D}" type="sibTrans" cxnId="{8A7184FD-EE4C-4C14-AFD3-5F6A73EEEF06}">
      <dgm:prSet/>
      <dgm:spPr/>
      <dgm:t>
        <a:bodyPr/>
        <a:lstStyle/>
        <a:p>
          <a:endParaRPr lang="es-ES"/>
        </a:p>
      </dgm:t>
    </dgm:pt>
    <dgm:pt modelId="{F7E44B35-2F2A-4110-9D00-A7CED9DB2753}" type="pres">
      <dgm:prSet presAssocID="{A1F898F0-3B79-4FD3-9C7A-9BD3388BF1E2}" presName="linear" presStyleCnt="0">
        <dgm:presLayoutVars>
          <dgm:dir/>
          <dgm:animLvl val="lvl"/>
          <dgm:resizeHandles val="exact"/>
        </dgm:presLayoutVars>
      </dgm:prSet>
      <dgm:spPr/>
      <dgm:t>
        <a:bodyPr/>
        <a:lstStyle/>
        <a:p>
          <a:endParaRPr lang="es-ES"/>
        </a:p>
      </dgm:t>
    </dgm:pt>
    <dgm:pt modelId="{39439E96-983A-4E4B-BCCF-0CE7BF6FB696}" type="pres">
      <dgm:prSet presAssocID="{4869E5E0-002A-4638-9C40-115912DE7B18}" presName="parentLin" presStyleCnt="0"/>
      <dgm:spPr/>
    </dgm:pt>
    <dgm:pt modelId="{3DB916E2-C5D6-4ADA-A5A8-589C4EC0E670}" type="pres">
      <dgm:prSet presAssocID="{4869E5E0-002A-4638-9C40-115912DE7B18}" presName="parentLeftMargin" presStyleLbl="node1" presStyleIdx="0" presStyleCnt="5"/>
      <dgm:spPr/>
      <dgm:t>
        <a:bodyPr/>
        <a:lstStyle/>
        <a:p>
          <a:endParaRPr lang="es-ES"/>
        </a:p>
      </dgm:t>
    </dgm:pt>
    <dgm:pt modelId="{C324E4C2-8A92-4066-801D-A5F1CB6C2F68}" type="pres">
      <dgm:prSet presAssocID="{4869E5E0-002A-4638-9C40-115912DE7B18}" presName="parentText" presStyleLbl="node1" presStyleIdx="0" presStyleCnt="5" custScaleX="139853">
        <dgm:presLayoutVars>
          <dgm:chMax val="0"/>
          <dgm:bulletEnabled val="1"/>
        </dgm:presLayoutVars>
      </dgm:prSet>
      <dgm:spPr/>
      <dgm:t>
        <a:bodyPr/>
        <a:lstStyle/>
        <a:p>
          <a:endParaRPr lang="es-ES"/>
        </a:p>
      </dgm:t>
    </dgm:pt>
    <dgm:pt modelId="{EB10245D-61C6-43CC-9156-D86DD044EE0E}" type="pres">
      <dgm:prSet presAssocID="{4869E5E0-002A-4638-9C40-115912DE7B18}" presName="negativeSpace" presStyleCnt="0"/>
      <dgm:spPr/>
    </dgm:pt>
    <dgm:pt modelId="{110AB828-F23E-476E-82FD-888945E8058A}" type="pres">
      <dgm:prSet presAssocID="{4869E5E0-002A-4638-9C40-115912DE7B18}" presName="childText" presStyleLbl="conFgAcc1" presStyleIdx="0" presStyleCnt="5">
        <dgm:presLayoutVars>
          <dgm:bulletEnabled val="1"/>
        </dgm:presLayoutVars>
      </dgm:prSet>
      <dgm:spPr/>
    </dgm:pt>
    <dgm:pt modelId="{0F8D5580-F22B-4AAC-AA26-35DA8A42B7F7}" type="pres">
      <dgm:prSet presAssocID="{54C23D03-A7B8-4203-9F37-5A396667591B}" presName="spaceBetweenRectangles" presStyleCnt="0"/>
      <dgm:spPr/>
    </dgm:pt>
    <dgm:pt modelId="{68E10FAC-DC84-437C-95CA-3D8173250415}" type="pres">
      <dgm:prSet presAssocID="{62646B6A-91F2-4AD5-A561-7D241ED7B52B}" presName="parentLin" presStyleCnt="0"/>
      <dgm:spPr/>
    </dgm:pt>
    <dgm:pt modelId="{45B26DFF-AF17-4662-8020-1B1FE45D1A7D}" type="pres">
      <dgm:prSet presAssocID="{62646B6A-91F2-4AD5-A561-7D241ED7B52B}" presName="parentLeftMargin" presStyleLbl="node1" presStyleIdx="0" presStyleCnt="5"/>
      <dgm:spPr/>
      <dgm:t>
        <a:bodyPr/>
        <a:lstStyle/>
        <a:p>
          <a:endParaRPr lang="es-ES"/>
        </a:p>
      </dgm:t>
    </dgm:pt>
    <dgm:pt modelId="{94123D2D-4ABE-4555-9106-33E282B5F592}" type="pres">
      <dgm:prSet presAssocID="{62646B6A-91F2-4AD5-A561-7D241ED7B52B}" presName="parentText" presStyleLbl="node1" presStyleIdx="1" presStyleCnt="5" custScaleX="139853">
        <dgm:presLayoutVars>
          <dgm:chMax val="0"/>
          <dgm:bulletEnabled val="1"/>
        </dgm:presLayoutVars>
      </dgm:prSet>
      <dgm:spPr/>
      <dgm:t>
        <a:bodyPr/>
        <a:lstStyle/>
        <a:p>
          <a:endParaRPr lang="es-ES"/>
        </a:p>
      </dgm:t>
    </dgm:pt>
    <dgm:pt modelId="{E077D598-7F77-4800-A4E1-15FAF81A42A2}" type="pres">
      <dgm:prSet presAssocID="{62646B6A-91F2-4AD5-A561-7D241ED7B52B}" presName="negativeSpace" presStyleCnt="0"/>
      <dgm:spPr/>
    </dgm:pt>
    <dgm:pt modelId="{ACCD7497-D768-471E-94B6-E5E7B31609D8}" type="pres">
      <dgm:prSet presAssocID="{62646B6A-91F2-4AD5-A561-7D241ED7B52B}" presName="childText" presStyleLbl="conFgAcc1" presStyleIdx="1" presStyleCnt="5">
        <dgm:presLayoutVars>
          <dgm:bulletEnabled val="1"/>
        </dgm:presLayoutVars>
      </dgm:prSet>
      <dgm:spPr/>
    </dgm:pt>
    <dgm:pt modelId="{913F6E04-4A13-4F25-A053-53DEF4FB2963}" type="pres">
      <dgm:prSet presAssocID="{8EE1DCF6-93FC-4811-8B78-8023DE580E6D}" presName="spaceBetweenRectangles" presStyleCnt="0"/>
      <dgm:spPr/>
    </dgm:pt>
    <dgm:pt modelId="{C004A29B-0192-45E0-AAE2-761420D06905}" type="pres">
      <dgm:prSet presAssocID="{82C57CC0-D5CE-4FD4-92D9-84DE94C64957}" presName="parentLin" presStyleCnt="0"/>
      <dgm:spPr/>
    </dgm:pt>
    <dgm:pt modelId="{62221884-FDC4-4856-9B78-6AD6DD217EBD}" type="pres">
      <dgm:prSet presAssocID="{82C57CC0-D5CE-4FD4-92D9-84DE94C64957}" presName="parentLeftMargin" presStyleLbl="node1" presStyleIdx="1" presStyleCnt="5"/>
      <dgm:spPr/>
      <dgm:t>
        <a:bodyPr/>
        <a:lstStyle/>
        <a:p>
          <a:endParaRPr lang="es-ES"/>
        </a:p>
      </dgm:t>
    </dgm:pt>
    <dgm:pt modelId="{50546C58-AF63-4C24-9570-8719F755D52E}" type="pres">
      <dgm:prSet presAssocID="{82C57CC0-D5CE-4FD4-92D9-84DE94C64957}" presName="parentText" presStyleLbl="node1" presStyleIdx="2" presStyleCnt="5" custScaleX="139853">
        <dgm:presLayoutVars>
          <dgm:chMax val="0"/>
          <dgm:bulletEnabled val="1"/>
        </dgm:presLayoutVars>
      </dgm:prSet>
      <dgm:spPr/>
      <dgm:t>
        <a:bodyPr/>
        <a:lstStyle/>
        <a:p>
          <a:endParaRPr lang="es-ES"/>
        </a:p>
      </dgm:t>
    </dgm:pt>
    <dgm:pt modelId="{92038477-CFB6-42CF-AA74-23A8A3E6235E}" type="pres">
      <dgm:prSet presAssocID="{82C57CC0-D5CE-4FD4-92D9-84DE94C64957}" presName="negativeSpace" presStyleCnt="0"/>
      <dgm:spPr/>
    </dgm:pt>
    <dgm:pt modelId="{3E826ED6-C084-48E4-8CCF-AFF4B69F4572}" type="pres">
      <dgm:prSet presAssocID="{82C57CC0-D5CE-4FD4-92D9-84DE94C64957}" presName="childText" presStyleLbl="conFgAcc1" presStyleIdx="2" presStyleCnt="5">
        <dgm:presLayoutVars>
          <dgm:bulletEnabled val="1"/>
        </dgm:presLayoutVars>
      </dgm:prSet>
      <dgm:spPr/>
    </dgm:pt>
    <dgm:pt modelId="{8902F93A-F40C-4B9B-ABF6-652AE93D0BAB}" type="pres">
      <dgm:prSet presAssocID="{7C229AD0-DD51-4DF4-9678-59514E57F4CA}" presName="spaceBetweenRectangles" presStyleCnt="0"/>
      <dgm:spPr/>
    </dgm:pt>
    <dgm:pt modelId="{8D11866C-B302-4F8E-ACCD-BD4BA90ACFB5}" type="pres">
      <dgm:prSet presAssocID="{FCF5B256-2831-4DB8-8B1C-89DE77A57D3D}" presName="parentLin" presStyleCnt="0"/>
      <dgm:spPr/>
    </dgm:pt>
    <dgm:pt modelId="{EA506846-E3FC-4747-AFBB-AA0785D4907B}" type="pres">
      <dgm:prSet presAssocID="{FCF5B256-2831-4DB8-8B1C-89DE77A57D3D}" presName="parentLeftMargin" presStyleLbl="node1" presStyleIdx="2" presStyleCnt="5"/>
      <dgm:spPr/>
      <dgm:t>
        <a:bodyPr/>
        <a:lstStyle/>
        <a:p>
          <a:endParaRPr lang="es-ES"/>
        </a:p>
      </dgm:t>
    </dgm:pt>
    <dgm:pt modelId="{88A2C0C7-1FA7-451A-89C2-7793A2FAF529}" type="pres">
      <dgm:prSet presAssocID="{FCF5B256-2831-4DB8-8B1C-89DE77A57D3D}" presName="parentText" presStyleLbl="node1" presStyleIdx="3" presStyleCnt="5" custScaleX="139853">
        <dgm:presLayoutVars>
          <dgm:chMax val="0"/>
          <dgm:bulletEnabled val="1"/>
        </dgm:presLayoutVars>
      </dgm:prSet>
      <dgm:spPr/>
      <dgm:t>
        <a:bodyPr/>
        <a:lstStyle/>
        <a:p>
          <a:endParaRPr lang="es-ES"/>
        </a:p>
      </dgm:t>
    </dgm:pt>
    <dgm:pt modelId="{9610822B-D3BC-4F8E-962C-9F4F527516A1}" type="pres">
      <dgm:prSet presAssocID="{FCF5B256-2831-4DB8-8B1C-89DE77A57D3D}" presName="negativeSpace" presStyleCnt="0"/>
      <dgm:spPr/>
    </dgm:pt>
    <dgm:pt modelId="{ACB755D0-80E3-4BE3-9E8C-1256893D06E4}" type="pres">
      <dgm:prSet presAssocID="{FCF5B256-2831-4DB8-8B1C-89DE77A57D3D}" presName="childText" presStyleLbl="conFgAcc1" presStyleIdx="3" presStyleCnt="5">
        <dgm:presLayoutVars>
          <dgm:bulletEnabled val="1"/>
        </dgm:presLayoutVars>
      </dgm:prSet>
      <dgm:spPr/>
    </dgm:pt>
    <dgm:pt modelId="{6216BF09-E0F1-415F-A612-6B119D5E02A7}" type="pres">
      <dgm:prSet presAssocID="{6FA0DBDE-3789-4EEA-B730-33B2FBCF56DA}" presName="spaceBetweenRectangles" presStyleCnt="0"/>
      <dgm:spPr/>
    </dgm:pt>
    <dgm:pt modelId="{60F36C43-AA67-4E94-844B-7F15B1797E89}" type="pres">
      <dgm:prSet presAssocID="{E7B91223-FEDF-4AC5-80D6-625F50488A90}" presName="parentLin" presStyleCnt="0"/>
      <dgm:spPr/>
    </dgm:pt>
    <dgm:pt modelId="{15C8F900-FAD1-4C61-A9E8-DEFD5015A426}" type="pres">
      <dgm:prSet presAssocID="{E7B91223-FEDF-4AC5-80D6-625F50488A90}" presName="parentLeftMargin" presStyleLbl="node1" presStyleIdx="3" presStyleCnt="5"/>
      <dgm:spPr/>
      <dgm:t>
        <a:bodyPr/>
        <a:lstStyle/>
        <a:p>
          <a:endParaRPr lang="es-ES"/>
        </a:p>
      </dgm:t>
    </dgm:pt>
    <dgm:pt modelId="{18E4D967-FBBF-40A3-8828-62400357CD79}" type="pres">
      <dgm:prSet presAssocID="{E7B91223-FEDF-4AC5-80D6-625F50488A90}" presName="parentText" presStyleLbl="node1" presStyleIdx="4" presStyleCnt="5" custScaleX="139853">
        <dgm:presLayoutVars>
          <dgm:chMax val="0"/>
          <dgm:bulletEnabled val="1"/>
        </dgm:presLayoutVars>
      </dgm:prSet>
      <dgm:spPr/>
      <dgm:t>
        <a:bodyPr/>
        <a:lstStyle/>
        <a:p>
          <a:endParaRPr lang="es-ES"/>
        </a:p>
      </dgm:t>
    </dgm:pt>
    <dgm:pt modelId="{11A5C94C-C556-49FF-9524-902A0A7E3A77}" type="pres">
      <dgm:prSet presAssocID="{E7B91223-FEDF-4AC5-80D6-625F50488A90}" presName="negativeSpace" presStyleCnt="0"/>
      <dgm:spPr/>
    </dgm:pt>
    <dgm:pt modelId="{FC7F30D9-FAF7-4C97-A825-34D88B299D95}" type="pres">
      <dgm:prSet presAssocID="{E7B91223-FEDF-4AC5-80D6-625F50488A90}" presName="childText" presStyleLbl="conFgAcc1" presStyleIdx="4" presStyleCnt="5">
        <dgm:presLayoutVars>
          <dgm:bulletEnabled val="1"/>
        </dgm:presLayoutVars>
      </dgm:prSet>
      <dgm:spPr/>
    </dgm:pt>
  </dgm:ptLst>
  <dgm:cxnLst>
    <dgm:cxn modelId="{8A7184FD-EE4C-4C14-AFD3-5F6A73EEEF06}" srcId="{A1F898F0-3B79-4FD3-9C7A-9BD3388BF1E2}" destId="{62646B6A-91F2-4AD5-A561-7D241ED7B52B}" srcOrd="1" destOrd="0" parTransId="{CFEB85A9-0E7C-4FBC-8510-16321FDC231D}" sibTransId="{8EE1DCF6-93FC-4811-8B78-8023DE580E6D}"/>
    <dgm:cxn modelId="{23AFD16D-66EB-4BF5-B6FA-A63D652C019D}" type="presOf" srcId="{FCF5B256-2831-4DB8-8B1C-89DE77A57D3D}" destId="{88A2C0C7-1FA7-451A-89C2-7793A2FAF529}" srcOrd="1" destOrd="0" presId="urn:microsoft.com/office/officeart/2005/8/layout/list1"/>
    <dgm:cxn modelId="{FFFC78B5-AE72-4E8C-B072-92C9ECE2AEDE}" srcId="{A1F898F0-3B79-4FD3-9C7A-9BD3388BF1E2}" destId="{FCF5B256-2831-4DB8-8B1C-89DE77A57D3D}" srcOrd="3" destOrd="0" parTransId="{4C4A494C-7C6E-4AAB-8969-85218ADC1F21}" sibTransId="{6FA0DBDE-3789-4EEA-B730-33B2FBCF56DA}"/>
    <dgm:cxn modelId="{C5A68696-9EEB-4FFC-B05F-E7D827A046C7}" type="presOf" srcId="{4869E5E0-002A-4638-9C40-115912DE7B18}" destId="{3DB916E2-C5D6-4ADA-A5A8-589C4EC0E670}" srcOrd="0" destOrd="0" presId="urn:microsoft.com/office/officeart/2005/8/layout/list1"/>
    <dgm:cxn modelId="{7C38488D-FBC2-4DB6-BC97-3EFBD1385A12}" type="presOf" srcId="{62646B6A-91F2-4AD5-A561-7D241ED7B52B}" destId="{94123D2D-4ABE-4555-9106-33E282B5F592}" srcOrd="1" destOrd="0" presId="urn:microsoft.com/office/officeart/2005/8/layout/list1"/>
    <dgm:cxn modelId="{48630019-C2B2-406F-83ED-03959B7CFD8C}" type="presOf" srcId="{E7B91223-FEDF-4AC5-80D6-625F50488A90}" destId="{15C8F900-FAD1-4C61-A9E8-DEFD5015A426}" srcOrd="0" destOrd="0" presId="urn:microsoft.com/office/officeart/2005/8/layout/list1"/>
    <dgm:cxn modelId="{8491CA4E-39A8-4979-9545-10BAE20841E5}" type="presOf" srcId="{82C57CC0-D5CE-4FD4-92D9-84DE94C64957}" destId="{62221884-FDC4-4856-9B78-6AD6DD217EBD}" srcOrd="0" destOrd="0" presId="urn:microsoft.com/office/officeart/2005/8/layout/list1"/>
    <dgm:cxn modelId="{FB27994C-919C-4B07-89A4-34B71F5626C2}" type="presOf" srcId="{E7B91223-FEDF-4AC5-80D6-625F50488A90}" destId="{18E4D967-FBBF-40A3-8828-62400357CD79}" srcOrd="1" destOrd="0" presId="urn:microsoft.com/office/officeart/2005/8/layout/list1"/>
    <dgm:cxn modelId="{78417967-0AA3-472C-A78C-B30525343E9B}" srcId="{A1F898F0-3B79-4FD3-9C7A-9BD3388BF1E2}" destId="{82C57CC0-D5CE-4FD4-92D9-84DE94C64957}" srcOrd="2" destOrd="0" parTransId="{5AC3660D-D129-4595-BB63-B3B38F18876E}" sibTransId="{7C229AD0-DD51-4DF4-9678-59514E57F4CA}"/>
    <dgm:cxn modelId="{B7D51941-BE35-4E17-BF5C-0F7E38D8422E}" type="presOf" srcId="{A1F898F0-3B79-4FD3-9C7A-9BD3388BF1E2}" destId="{F7E44B35-2F2A-4110-9D00-A7CED9DB2753}" srcOrd="0" destOrd="0" presId="urn:microsoft.com/office/officeart/2005/8/layout/list1"/>
    <dgm:cxn modelId="{24B16A2A-D1A5-4BB7-A750-4CFA86F68E26}" type="presOf" srcId="{82C57CC0-D5CE-4FD4-92D9-84DE94C64957}" destId="{50546C58-AF63-4C24-9570-8719F755D52E}" srcOrd="1" destOrd="0" presId="urn:microsoft.com/office/officeart/2005/8/layout/list1"/>
    <dgm:cxn modelId="{F4EA1E5D-17CD-4ADF-8A88-A14849C2043E}" type="presOf" srcId="{4869E5E0-002A-4638-9C40-115912DE7B18}" destId="{C324E4C2-8A92-4066-801D-A5F1CB6C2F68}" srcOrd="1" destOrd="0" presId="urn:microsoft.com/office/officeart/2005/8/layout/list1"/>
    <dgm:cxn modelId="{2E59C857-3A31-4FE1-AD17-BF5EE2C1F33D}" type="presOf" srcId="{62646B6A-91F2-4AD5-A561-7D241ED7B52B}" destId="{45B26DFF-AF17-4662-8020-1B1FE45D1A7D}" srcOrd="0" destOrd="0" presId="urn:microsoft.com/office/officeart/2005/8/layout/list1"/>
    <dgm:cxn modelId="{DA3B6E6E-24D6-46BE-BFAF-A8D0C22D31AD}" type="presOf" srcId="{FCF5B256-2831-4DB8-8B1C-89DE77A57D3D}" destId="{EA506846-E3FC-4747-AFBB-AA0785D4907B}" srcOrd="0" destOrd="0" presId="urn:microsoft.com/office/officeart/2005/8/layout/list1"/>
    <dgm:cxn modelId="{D53900B4-2FE0-4D3E-AE0D-0585C1D12D3F}" srcId="{A1F898F0-3B79-4FD3-9C7A-9BD3388BF1E2}" destId="{4869E5E0-002A-4638-9C40-115912DE7B18}" srcOrd="0" destOrd="0" parTransId="{0B947110-DCE4-46A1-959D-6A2B1B50F4B2}" sibTransId="{54C23D03-A7B8-4203-9F37-5A396667591B}"/>
    <dgm:cxn modelId="{773283A3-783A-4B23-BBDE-3E1F61D550D4}" srcId="{A1F898F0-3B79-4FD3-9C7A-9BD3388BF1E2}" destId="{E7B91223-FEDF-4AC5-80D6-625F50488A90}" srcOrd="4" destOrd="0" parTransId="{705CD698-0797-4667-82E6-ECDF6D9E6B98}" sibTransId="{601780E3-0CCE-4C8A-8C6D-6557F962C9C4}"/>
    <dgm:cxn modelId="{FD9D5D2E-C0CD-4EC6-AA4D-40CC3C0A1FD6}" type="presParOf" srcId="{F7E44B35-2F2A-4110-9D00-A7CED9DB2753}" destId="{39439E96-983A-4E4B-BCCF-0CE7BF6FB696}" srcOrd="0" destOrd="0" presId="urn:microsoft.com/office/officeart/2005/8/layout/list1"/>
    <dgm:cxn modelId="{E30272D0-A447-40FB-8CC1-073C8107D1A8}" type="presParOf" srcId="{39439E96-983A-4E4B-BCCF-0CE7BF6FB696}" destId="{3DB916E2-C5D6-4ADA-A5A8-589C4EC0E670}" srcOrd="0" destOrd="0" presId="urn:microsoft.com/office/officeart/2005/8/layout/list1"/>
    <dgm:cxn modelId="{6E18EA6C-3AE3-4AA5-B37C-D78A52FB7AEA}" type="presParOf" srcId="{39439E96-983A-4E4B-BCCF-0CE7BF6FB696}" destId="{C324E4C2-8A92-4066-801D-A5F1CB6C2F68}" srcOrd="1" destOrd="0" presId="urn:microsoft.com/office/officeart/2005/8/layout/list1"/>
    <dgm:cxn modelId="{8D9AA695-0C53-4925-82C4-308CB1DB29B1}" type="presParOf" srcId="{F7E44B35-2F2A-4110-9D00-A7CED9DB2753}" destId="{EB10245D-61C6-43CC-9156-D86DD044EE0E}" srcOrd="1" destOrd="0" presId="urn:microsoft.com/office/officeart/2005/8/layout/list1"/>
    <dgm:cxn modelId="{1D6FB6B9-30C8-4151-BD70-CBD6AD6818D8}" type="presParOf" srcId="{F7E44B35-2F2A-4110-9D00-A7CED9DB2753}" destId="{110AB828-F23E-476E-82FD-888945E8058A}" srcOrd="2" destOrd="0" presId="urn:microsoft.com/office/officeart/2005/8/layout/list1"/>
    <dgm:cxn modelId="{F04C7638-FA8A-47DC-A3C8-34BDE5515F4B}" type="presParOf" srcId="{F7E44B35-2F2A-4110-9D00-A7CED9DB2753}" destId="{0F8D5580-F22B-4AAC-AA26-35DA8A42B7F7}" srcOrd="3" destOrd="0" presId="urn:microsoft.com/office/officeart/2005/8/layout/list1"/>
    <dgm:cxn modelId="{47F0A5EB-B39B-4D9C-A462-F2A0DDEAD851}" type="presParOf" srcId="{F7E44B35-2F2A-4110-9D00-A7CED9DB2753}" destId="{68E10FAC-DC84-437C-95CA-3D8173250415}" srcOrd="4" destOrd="0" presId="urn:microsoft.com/office/officeart/2005/8/layout/list1"/>
    <dgm:cxn modelId="{F26A1669-B9BC-44CA-AA87-CA04A946DFCD}" type="presParOf" srcId="{68E10FAC-DC84-437C-95CA-3D8173250415}" destId="{45B26DFF-AF17-4662-8020-1B1FE45D1A7D}" srcOrd="0" destOrd="0" presId="urn:microsoft.com/office/officeart/2005/8/layout/list1"/>
    <dgm:cxn modelId="{BCBA215E-8958-4C63-AC39-112F1033C6E6}" type="presParOf" srcId="{68E10FAC-DC84-437C-95CA-3D8173250415}" destId="{94123D2D-4ABE-4555-9106-33E282B5F592}" srcOrd="1" destOrd="0" presId="urn:microsoft.com/office/officeart/2005/8/layout/list1"/>
    <dgm:cxn modelId="{9276F8A3-18CC-44E7-9F93-9F18B487342A}" type="presParOf" srcId="{F7E44B35-2F2A-4110-9D00-A7CED9DB2753}" destId="{E077D598-7F77-4800-A4E1-15FAF81A42A2}" srcOrd="5" destOrd="0" presId="urn:microsoft.com/office/officeart/2005/8/layout/list1"/>
    <dgm:cxn modelId="{2746F23B-BFBF-429C-88FC-5AC31FDC4822}" type="presParOf" srcId="{F7E44B35-2F2A-4110-9D00-A7CED9DB2753}" destId="{ACCD7497-D768-471E-94B6-E5E7B31609D8}" srcOrd="6" destOrd="0" presId="urn:microsoft.com/office/officeart/2005/8/layout/list1"/>
    <dgm:cxn modelId="{D6D418BF-3D01-40DD-A3A9-660272CB7F92}" type="presParOf" srcId="{F7E44B35-2F2A-4110-9D00-A7CED9DB2753}" destId="{913F6E04-4A13-4F25-A053-53DEF4FB2963}" srcOrd="7" destOrd="0" presId="urn:microsoft.com/office/officeart/2005/8/layout/list1"/>
    <dgm:cxn modelId="{A2A282BD-E5DE-49C0-BDD4-821419726087}" type="presParOf" srcId="{F7E44B35-2F2A-4110-9D00-A7CED9DB2753}" destId="{C004A29B-0192-45E0-AAE2-761420D06905}" srcOrd="8" destOrd="0" presId="urn:microsoft.com/office/officeart/2005/8/layout/list1"/>
    <dgm:cxn modelId="{DB596383-5403-4D75-90F2-A6D4AD8F03B9}" type="presParOf" srcId="{C004A29B-0192-45E0-AAE2-761420D06905}" destId="{62221884-FDC4-4856-9B78-6AD6DD217EBD}" srcOrd="0" destOrd="0" presId="urn:microsoft.com/office/officeart/2005/8/layout/list1"/>
    <dgm:cxn modelId="{96350A14-2D59-41B6-9904-100275E0C25A}" type="presParOf" srcId="{C004A29B-0192-45E0-AAE2-761420D06905}" destId="{50546C58-AF63-4C24-9570-8719F755D52E}" srcOrd="1" destOrd="0" presId="urn:microsoft.com/office/officeart/2005/8/layout/list1"/>
    <dgm:cxn modelId="{F0D4FF87-51D3-40DA-841A-B6F4A1022833}" type="presParOf" srcId="{F7E44B35-2F2A-4110-9D00-A7CED9DB2753}" destId="{92038477-CFB6-42CF-AA74-23A8A3E6235E}" srcOrd="9" destOrd="0" presId="urn:microsoft.com/office/officeart/2005/8/layout/list1"/>
    <dgm:cxn modelId="{9D6A3E37-CBC2-46C1-A978-356D6D13F00C}" type="presParOf" srcId="{F7E44B35-2F2A-4110-9D00-A7CED9DB2753}" destId="{3E826ED6-C084-48E4-8CCF-AFF4B69F4572}" srcOrd="10" destOrd="0" presId="urn:microsoft.com/office/officeart/2005/8/layout/list1"/>
    <dgm:cxn modelId="{A4BD9F1D-478F-4C55-A0E3-B61DE2DD1715}" type="presParOf" srcId="{F7E44B35-2F2A-4110-9D00-A7CED9DB2753}" destId="{8902F93A-F40C-4B9B-ABF6-652AE93D0BAB}" srcOrd="11" destOrd="0" presId="urn:microsoft.com/office/officeart/2005/8/layout/list1"/>
    <dgm:cxn modelId="{1D31EAF7-B0DA-4053-87E0-751E3BB7AE52}" type="presParOf" srcId="{F7E44B35-2F2A-4110-9D00-A7CED9DB2753}" destId="{8D11866C-B302-4F8E-ACCD-BD4BA90ACFB5}" srcOrd="12" destOrd="0" presId="urn:microsoft.com/office/officeart/2005/8/layout/list1"/>
    <dgm:cxn modelId="{0A5EAD3A-E6A0-4F07-BA80-BC0E4C3AC703}" type="presParOf" srcId="{8D11866C-B302-4F8E-ACCD-BD4BA90ACFB5}" destId="{EA506846-E3FC-4747-AFBB-AA0785D4907B}" srcOrd="0" destOrd="0" presId="urn:microsoft.com/office/officeart/2005/8/layout/list1"/>
    <dgm:cxn modelId="{908ED3E5-A083-4D82-8BF5-8F244035C357}" type="presParOf" srcId="{8D11866C-B302-4F8E-ACCD-BD4BA90ACFB5}" destId="{88A2C0C7-1FA7-451A-89C2-7793A2FAF529}" srcOrd="1" destOrd="0" presId="urn:microsoft.com/office/officeart/2005/8/layout/list1"/>
    <dgm:cxn modelId="{56833BA8-7A86-4B9F-9622-FA6EE2BFD121}" type="presParOf" srcId="{F7E44B35-2F2A-4110-9D00-A7CED9DB2753}" destId="{9610822B-D3BC-4F8E-962C-9F4F527516A1}" srcOrd="13" destOrd="0" presId="urn:microsoft.com/office/officeart/2005/8/layout/list1"/>
    <dgm:cxn modelId="{6C4F828C-9C87-4B3C-AA3F-478E99C484A0}" type="presParOf" srcId="{F7E44B35-2F2A-4110-9D00-A7CED9DB2753}" destId="{ACB755D0-80E3-4BE3-9E8C-1256893D06E4}" srcOrd="14" destOrd="0" presId="urn:microsoft.com/office/officeart/2005/8/layout/list1"/>
    <dgm:cxn modelId="{09756BDE-03C7-47B5-883D-715772DF9DB0}" type="presParOf" srcId="{F7E44B35-2F2A-4110-9D00-A7CED9DB2753}" destId="{6216BF09-E0F1-415F-A612-6B119D5E02A7}" srcOrd="15" destOrd="0" presId="urn:microsoft.com/office/officeart/2005/8/layout/list1"/>
    <dgm:cxn modelId="{071DDFB6-10DA-4492-8A77-FB1031250CEB}" type="presParOf" srcId="{F7E44B35-2F2A-4110-9D00-A7CED9DB2753}" destId="{60F36C43-AA67-4E94-844B-7F15B1797E89}" srcOrd="16" destOrd="0" presId="urn:microsoft.com/office/officeart/2005/8/layout/list1"/>
    <dgm:cxn modelId="{85EFE9C1-4498-4A96-9210-2F2494822363}" type="presParOf" srcId="{60F36C43-AA67-4E94-844B-7F15B1797E89}" destId="{15C8F900-FAD1-4C61-A9E8-DEFD5015A426}" srcOrd="0" destOrd="0" presId="urn:microsoft.com/office/officeart/2005/8/layout/list1"/>
    <dgm:cxn modelId="{59B15945-C406-4E02-88FF-946BB17562EA}" type="presParOf" srcId="{60F36C43-AA67-4E94-844B-7F15B1797E89}" destId="{18E4D967-FBBF-40A3-8828-62400357CD79}" srcOrd="1" destOrd="0" presId="urn:microsoft.com/office/officeart/2005/8/layout/list1"/>
    <dgm:cxn modelId="{227809AF-66C2-4AF3-AF7A-8198B3CE1BC9}" type="presParOf" srcId="{F7E44B35-2F2A-4110-9D00-A7CED9DB2753}" destId="{11A5C94C-C556-49FF-9524-902A0A7E3A77}" srcOrd="17" destOrd="0" presId="urn:microsoft.com/office/officeart/2005/8/layout/list1"/>
    <dgm:cxn modelId="{0383E084-E27C-48B7-9EAD-0DDEA425A66B}" type="presParOf" srcId="{F7E44B35-2F2A-4110-9D00-A7CED9DB2753}" destId="{FC7F30D9-FAF7-4C97-A825-34D88B299D9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F898F0-3B79-4FD3-9C7A-9BD3388BF1E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4869E5E0-002A-4638-9C40-115912DE7B18}">
      <dgm:prSet phldrT="[Texto]"/>
      <dgm:spPr/>
      <dgm:t>
        <a:bodyPr/>
        <a:lstStyle/>
        <a:p>
          <a:r>
            <a:rPr lang="es-EC" dirty="0" smtClean="0"/>
            <a:t>Recibir a aprobar la capacitación de ART y Permisos de Trabajo</a:t>
          </a:r>
          <a:endParaRPr lang="es-ES" dirty="0"/>
        </a:p>
      </dgm:t>
    </dgm:pt>
    <dgm:pt modelId="{0B947110-DCE4-46A1-959D-6A2B1B50F4B2}" type="parTrans" cxnId="{D53900B4-2FE0-4D3E-AE0D-0585C1D12D3F}">
      <dgm:prSet/>
      <dgm:spPr/>
      <dgm:t>
        <a:bodyPr/>
        <a:lstStyle/>
        <a:p>
          <a:endParaRPr lang="es-ES"/>
        </a:p>
      </dgm:t>
    </dgm:pt>
    <dgm:pt modelId="{54C23D03-A7B8-4203-9F37-5A396667591B}" type="sibTrans" cxnId="{D53900B4-2FE0-4D3E-AE0D-0585C1D12D3F}">
      <dgm:prSet/>
      <dgm:spPr/>
      <dgm:t>
        <a:bodyPr/>
        <a:lstStyle/>
        <a:p>
          <a:endParaRPr lang="es-ES"/>
        </a:p>
      </dgm:t>
    </dgm:pt>
    <dgm:pt modelId="{82C57CC0-D5CE-4FD4-92D9-84DE94C64957}">
      <dgm:prSet phldrT="[Texto]"/>
      <dgm:spPr/>
      <dgm:t>
        <a:bodyPr/>
        <a:lstStyle/>
        <a:p>
          <a:r>
            <a:rPr lang="es-ES" dirty="0" smtClean="0"/>
            <a:t>Verificar el área intervenida por el ejecutor</a:t>
          </a:r>
          <a:endParaRPr lang="es-ES" dirty="0"/>
        </a:p>
      </dgm:t>
    </dgm:pt>
    <dgm:pt modelId="{5AC3660D-D129-4595-BB63-B3B38F18876E}" type="parTrans" cxnId="{78417967-0AA3-472C-A78C-B30525343E9B}">
      <dgm:prSet/>
      <dgm:spPr/>
      <dgm:t>
        <a:bodyPr/>
        <a:lstStyle/>
        <a:p>
          <a:endParaRPr lang="es-ES"/>
        </a:p>
      </dgm:t>
    </dgm:pt>
    <dgm:pt modelId="{7C229AD0-DD51-4DF4-9678-59514E57F4CA}" type="sibTrans" cxnId="{78417967-0AA3-472C-A78C-B30525343E9B}">
      <dgm:prSet/>
      <dgm:spPr/>
      <dgm:t>
        <a:bodyPr/>
        <a:lstStyle/>
        <a:p>
          <a:endParaRPr lang="es-ES"/>
        </a:p>
      </dgm:t>
    </dgm:pt>
    <dgm:pt modelId="{E7B91223-FEDF-4AC5-80D6-625F50488A90}">
      <dgm:prSet phldrT="[Texto]"/>
      <dgm:spPr/>
      <dgm:t>
        <a:bodyPr/>
        <a:lstStyle/>
        <a:p>
          <a:r>
            <a:rPr lang="es-EC" dirty="0" smtClean="0"/>
            <a:t>Participar en evacuaciones de emergencia reales o simuladas </a:t>
          </a:r>
          <a:endParaRPr lang="es-ES" dirty="0"/>
        </a:p>
      </dgm:t>
    </dgm:pt>
    <dgm:pt modelId="{705CD698-0797-4667-82E6-ECDF6D9E6B98}" type="parTrans" cxnId="{773283A3-783A-4B23-BBDE-3E1F61D550D4}">
      <dgm:prSet/>
      <dgm:spPr/>
      <dgm:t>
        <a:bodyPr/>
        <a:lstStyle/>
        <a:p>
          <a:endParaRPr lang="es-ES"/>
        </a:p>
      </dgm:t>
    </dgm:pt>
    <dgm:pt modelId="{601780E3-0CCE-4C8A-8C6D-6557F962C9C4}" type="sibTrans" cxnId="{773283A3-783A-4B23-BBDE-3E1F61D550D4}">
      <dgm:prSet/>
      <dgm:spPr/>
      <dgm:t>
        <a:bodyPr/>
        <a:lstStyle/>
        <a:p>
          <a:endParaRPr lang="es-ES"/>
        </a:p>
      </dgm:t>
    </dgm:pt>
    <dgm:pt modelId="{FCF5B256-2831-4DB8-8B1C-89DE77A57D3D}">
      <dgm:prSet/>
      <dgm:spPr/>
      <dgm:t>
        <a:bodyPr/>
        <a:lstStyle/>
        <a:p>
          <a:r>
            <a:rPr lang="es-ES" dirty="0" smtClean="0"/>
            <a:t>Suspender, cancelar y cerrar el ART y Permiso de Trabajo y </a:t>
          </a:r>
          <a:r>
            <a:rPr lang="es-EC" dirty="0" smtClean="0"/>
            <a:t>entregar </a:t>
          </a:r>
          <a:r>
            <a:rPr lang="es-EC" dirty="0" smtClean="0"/>
            <a:t>el ART cerrado al Responsable de </a:t>
          </a:r>
          <a:r>
            <a:rPr lang="es-EC" dirty="0" err="1" smtClean="0"/>
            <a:t>SSA</a:t>
          </a:r>
          <a:r>
            <a:rPr lang="es-EC" dirty="0" smtClean="0"/>
            <a:t> de la instalación.</a:t>
          </a:r>
          <a:endParaRPr lang="es-ES" dirty="0"/>
        </a:p>
      </dgm:t>
    </dgm:pt>
    <dgm:pt modelId="{4C4A494C-7C6E-4AAB-8969-85218ADC1F21}" type="parTrans" cxnId="{FFFC78B5-AE72-4E8C-B072-92C9ECE2AEDE}">
      <dgm:prSet/>
      <dgm:spPr/>
      <dgm:t>
        <a:bodyPr/>
        <a:lstStyle/>
        <a:p>
          <a:endParaRPr lang="es-ES"/>
        </a:p>
      </dgm:t>
    </dgm:pt>
    <dgm:pt modelId="{6FA0DBDE-3789-4EEA-B730-33B2FBCF56DA}" type="sibTrans" cxnId="{FFFC78B5-AE72-4E8C-B072-92C9ECE2AEDE}">
      <dgm:prSet/>
      <dgm:spPr/>
      <dgm:t>
        <a:bodyPr/>
        <a:lstStyle/>
        <a:p>
          <a:endParaRPr lang="es-ES"/>
        </a:p>
      </dgm:t>
    </dgm:pt>
    <dgm:pt modelId="{62646B6A-91F2-4AD5-A561-7D241ED7B52B}">
      <dgm:prSet/>
      <dgm:spPr/>
      <dgm:t>
        <a:bodyPr/>
        <a:lstStyle/>
        <a:p>
          <a:r>
            <a:rPr lang="es-EC" dirty="0" smtClean="0"/>
            <a:t>Poner con conocimiento al Aprobador General los trabajos emergentes realizados</a:t>
          </a:r>
          <a:endParaRPr lang="es-ES" dirty="0"/>
        </a:p>
      </dgm:t>
    </dgm:pt>
    <dgm:pt modelId="{CFEB85A9-0E7C-4FBC-8510-16321FDC231D}" type="parTrans" cxnId="{8A7184FD-EE4C-4C14-AFD3-5F6A73EEEF06}">
      <dgm:prSet/>
      <dgm:spPr/>
      <dgm:t>
        <a:bodyPr/>
        <a:lstStyle/>
        <a:p>
          <a:endParaRPr lang="es-ES"/>
        </a:p>
      </dgm:t>
    </dgm:pt>
    <dgm:pt modelId="{8EE1DCF6-93FC-4811-8B78-8023DE580E6D}" type="sibTrans" cxnId="{8A7184FD-EE4C-4C14-AFD3-5F6A73EEEF06}">
      <dgm:prSet/>
      <dgm:spPr/>
      <dgm:t>
        <a:bodyPr/>
        <a:lstStyle/>
        <a:p>
          <a:endParaRPr lang="es-ES"/>
        </a:p>
      </dgm:t>
    </dgm:pt>
    <dgm:pt modelId="{F7E44B35-2F2A-4110-9D00-A7CED9DB2753}" type="pres">
      <dgm:prSet presAssocID="{A1F898F0-3B79-4FD3-9C7A-9BD3388BF1E2}" presName="linear" presStyleCnt="0">
        <dgm:presLayoutVars>
          <dgm:dir/>
          <dgm:animLvl val="lvl"/>
          <dgm:resizeHandles val="exact"/>
        </dgm:presLayoutVars>
      </dgm:prSet>
      <dgm:spPr/>
      <dgm:t>
        <a:bodyPr/>
        <a:lstStyle/>
        <a:p>
          <a:endParaRPr lang="es-ES"/>
        </a:p>
      </dgm:t>
    </dgm:pt>
    <dgm:pt modelId="{39439E96-983A-4E4B-BCCF-0CE7BF6FB696}" type="pres">
      <dgm:prSet presAssocID="{4869E5E0-002A-4638-9C40-115912DE7B18}" presName="parentLin" presStyleCnt="0"/>
      <dgm:spPr/>
    </dgm:pt>
    <dgm:pt modelId="{3DB916E2-C5D6-4ADA-A5A8-589C4EC0E670}" type="pres">
      <dgm:prSet presAssocID="{4869E5E0-002A-4638-9C40-115912DE7B18}" presName="parentLeftMargin" presStyleLbl="node1" presStyleIdx="0" presStyleCnt="5"/>
      <dgm:spPr/>
      <dgm:t>
        <a:bodyPr/>
        <a:lstStyle/>
        <a:p>
          <a:endParaRPr lang="es-ES"/>
        </a:p>
      </dgm:t>
    </dgm:pt>
    <dgm:pt modelId="{C324E4C2-8A92-4066-801D-A5F1CB6C2F68}" type="pres">
      <dgm:prSet presAssocID="{4869E5E0-002A-4638-9C40-115912DE7B18}" presName="parentText" presStyleLbl="node1" presStyleIdx="0" presStyleCnt="5" custScaleX="139853">
        <dgm:presLayoutVars>
          <dgm:chMax val="0"/>
          <dgm:bulletEnabled val="1"/>
        </dgm:presLayoutVars>
      </dgm:prSet>
      <dgm:spPr/>
      <dgm:t>
        <a:bodyPr/>
        <a:lstStyle/>
        <a:p>
          <a:endParaRPr lang="es-ES"/>
        </a:p>
      </dgm:t>
    </dgm:pt>
    <dgm:pt modelId="{EB10245D-61C6-43CC-9156-D86DD044EE0E}" type="pres">
      <dgm:prSet presAssocID="{4869E5E0-002A-4638-9C40-115912DE7B18}" presName="negativeSpace" presStyleCnt="0"/>
      <dgm:spPr/>
    </dgm:pt>
    <dgm:pt modelId="{110AB828-F23E-476E-82FD-888945E8058A}" type="pres">
      <dgm:prSet presAssocID="{4869E5E0-002A-4638-9C40-115912DE7B18}" presName="childText" presStyleLbl="conFgAcc1" presStyleIdx="0" presStyleCnt="5">
        <dgm:presLayoutVars>
          <dgm:bulletEnabled val="1"/>
        </dgm:presLayoutVars>
      </dgm:prSet>
      <dgm:spPr/>
    </dgm:pt>
    <dgm:pt modelId="{0F8D5580-F22B-4AAC-AA26-35DA8A42B7F7}" type="pres">
      <dgm:prSet presAssocID="{54C23D03-A7B8-4203-9F37-5A396667591B}" presName="spaceBetweenRectangles" presStyleCnt="0"/>
      <dgm:spPr/>
    </dgm:pt>
    <dgm:pt modelId="{68E10FAC-DC84-437C-95CA-3D8173250415}" type="pres">
      <dgm:prSet presAssocID="{62646B6A-91F2-4AD5-A561-7D241ED7B52B}" presName="parentLin" presStyleCnt="0"/>
      <dgm:spPr/>
    </dgm:pt>
    <dgm:pt modelId="{45B26DFF-AF17-4662-8020-1B1FE45D1A7D}" type="pres">
      <dgm:prSet presAssocID="{62646B6A-91F2-4AD5-A561-7D241ED7B52B}" presName="parentLeftMargin" presStyleLbl="node1" presStyleIdx="0" presStyleCnt="5"/>
      <dgm:spPr/>
      <dgm:t>
        <a:bodyPr/>
        <a:lstStyle/>
        <a:p>
          <a:endParaRPr lang="es-ES"/>
        </a:p>
      </dgm:t>
    </dgm:pt>
    <dgm:pt modelId="{94123D2D-4ABE-4555-9106-33E282B5F592}" type="pres">
      <dgm:prSet presAssocID="{62646B6A-91F2-4AD5-A561-7D241ED7B52B}" presName="parentText" presStyleLbl="node1" presStyleIdx="1" presStyleCnt="5" custScaleX="139853">
        <dgm:presLayoutVars>
          <dgm:chMax val="0"/>
          <dgm:bulletEnabled val="1"/>
        </dgm:presLayoutVars>
      </dgm:prSet>
      <dgm:spPr/>
      <dgm:t>
        <a:bodyPr/>
        <a:lstStyle/>
        <a:p>
          <a:endParaRPr lang="es-ES"/>
        </a:p>
      </dgm:t>
    </dgm:pt>
    <dgm:pt modelId="{E077D598-7F77-4800-A4E1-15FAF81A42A2}" type="pres">
      <dgm:prSet presAssocID="{62646B6A-91F2-4AD5-A561-7D241ED7B52B}" presName="negativeSpace" presStyleCnt="0"/>
      <dgm:spPr/>
    </dgm:pt>
    <dgm:pt modelId="{ACCD7497-D768-471E-94B6-E5E7B31609D8}" type="pres">
      <dgm:prSet presAssocID="{62646B6A-91F2-4AD5-A561-7D241ED7B52B}" presName="childText" presStyleLbl="conFgAcc1" presStyleIdx="1" presStyleCnt="5">
        <dgm:presLayoutVars>
          <dgm:bulletEnabled val="1"/>
        </dgm:presLayoutVars>
      </dgm:prSet>
      <dgm:spPr/>
    </dgm:pt>
    <dgm:pt modelId="{913F6E04-4A13-4F25-A053-53DEF4FB2963}" type="pres">
      <dgm:prSet presAssocID="{8EE1DCF6-93FC-4811-8B78-8023DE580E6D}" presName="spaceBetweenRectangles" presStyleCnt="0"/>
      <dgm:spPr/>
    </dgm:pt>
    <dgm:pt modelId="{C004A29B-0192-45E0-AAE2-761420D06905}" type="pres">
      <dgm:prSet presAssocID="{82C57CC0-D5CE-4FD4-92D9-84DE94C64957}" presName="parentLin" presStyleCnt="0"/>
      <dgm:spPr/>
    </dgm:pt>
    <dgm:pt modelId="{62221884-FDC4-4856-9B78-6AD6DD217EBD}" type="pres">
      <dgm:prSet presAssocID="{82C57CC0-D5CE-4FD4-92D9-84DE94C64957}" presName="parentLeftMargin" presStyleLbl="node1" presStyleIdx="1" presStyleCnt="5"/>
      <dgm:spPr/>
      <dgm:t>
        <a:bodyPr/>
        <a:lstStyle/>
        <a:p>
          <a:endParaRPr lang="es-ES"/>
        </a:p>
      </dgm:t>
    </dgm:pt>
    <dgm:pt modelId="{50546C58-AF63-4C24-9570-8719F755D52E}" type="pres">
      <dgm:prSet presAssocID="{82C57CC0-D5CE-4FD4-92D9-84DE94C64957}" presName="parentText" presStyleLbl="node1" presStyleIdx="2" presStyleCnt="5" custScaleX="139853">
        <dgm:presLayoutVars>
          <dgm:chMax val="0"/>
          <dgm:bulletEnabled val="1"/>
        </dgm:presLayoutVars>
      </dgm:prSet>
      <dgm:spPr/>
      <dgm:t>
        <a:bodyPr/>
        <a:lstStyle/>
        <a:p>
          <a:endParaRPr lang="es-ES"/>
        </a:p>
      </dgm:t>
    </dgm:pt>
    <dgm:pt modelId="{92038477-CFB6-42CF-AA74-23A8A3E6235E}" type="pres">
      <dgm:prSet presAssocID="{82C57CC0-D5CE-4FD4-92D9-84DE94C64957}" presName="negativeSpace" presStyleCnt="0"/>
      <dgm:spPr/>
    </dgm:pt>
    <dgm:pt modelId="{3E826ED6-C084-48E4-8CCF-AFF4B69F4572}" type="pres">
      <dgm:prSet presAssocID="{82C57CC0-D5CE-4FD4-92D9-84DE94C64957}" presName="childText" presStyleLbl="conFgAcc1" presStyleIdx="2" presStyleCnt="5">
        <dgm:presLayoutVars>
          <dgm:bulletEnabled val="1"/>
        </dgm:presLayoutVars>
      </dgm:prSet>
      <dgm:spPr/>
    </dgm:pt>
    <dgm:pt modelId="{8902F93A-F40C-4B9B-ABF6-652AE93D0BAB}" type="pres">
      <dgm:prSet presAssocID="{7C229AD0-DD51-4DF4-9678-59514E57F4CA}" presName="spaceBetweenRectangles" presStyleCnt="0"/>
      <dgm:spPr/>
    </dgm:pt>
    <dgm:pt modelId="{8D11866C-B302-4F8E-ACCD-BD4BA90ACFB5}" type="pres">
      <dgm:prSet presAssocID="{FCF5B256-2831-4DB8-8B1C-89DE77A57D3D}" presName="parentLin" presStyleCnt="0"/>
      <dgm:spPr/>
    </dgm:pt>
    <dgm:pt modelId="{EA506846-E3FC-4747-AFBB-AA0785D4907B}" type="pres">
      <dgm:prSet presAssocID="{FCF5B256-2831-4DB8-8B1C-89DE77A57D3D}" presName="parentLeftMargin" presStyleLbl="node1" presStyleIdx="2" presStyleCnt="5"/>
      <dgm:spPr/>
      <dgm:t>
        <a:bodyPr/>
        <a:lstStyle/>
        <a:p>
          <a:endParaRPr lang="es-ES"/>
        </a:p>
      </dgm:t>
    </dgm:pt>
    <dgm:pt modelId="{88A2C0C7-1FA7-451A-89C2-7793A2FAF529}" type="pres">
      <dgm:prSet presAssocID="{FCF5B256-2831-4DB8-8B1C-89DE77A57D3D}" presName="parentText" presStyleLbl="node1" presStyleIdx="3" presStyleCnt="5" custScaleX="139853">
        <dgm:presLayoutVars>
          <dgm:chMax val="0"/>
          <dgm:bulletEnabled val="1"/>
        </dgm:presLayoutVars>
      </dgm:prSet>
      <dgm:spPr/>
      <dgm:t>
        <a:bodyPr/>
        <a:lstStyle/>
        <a:p>
          <a:endParaRPr lang="es-ES"/>
        </a:p>
      </dgm:t>
    </dgm:pt>
    <dgm:pt modelId="{9610822B-D3BC-4F8E-962C-9F4F527516A1}" type="pres">
      <dgm:prSet presAssocID="{FCF5B256-2831-4DB8-8B1C-89DE77A57D3D}" presName="negativeSpace" presStyleCnt="0"/>
      <dgm:spPr/>
    </dgm:pt>
    <dgm:pt modelId="{ACB755D0-80E3-4BE3-9E8C-1256893D06E4}" type="pres">
      <dgm:prSet presAssocID="{FCF5B256-2831-4DB8-8B1C-89DE77A57D3D}" presName="childText" presStyleLbl="conFgAcc1" presStyleIdx="3" presStyleCnt="5">
        <dgm:presLayoutVars>
          <dgm:bulletEnabled val="1"/>
        </dgm:presLayoutVars>
      </dgm:prSet>
      <dgm:spPr/>
    </dgm:pt>
    <dgm:pt modelId="{6216BF09-E0F1-415F-A612-6B119D5E02A7}" type="pres">
      <dgm:prSet presAssocID="{6FA0DBDE-3789-4EEA-B730-33B2FBCF56DA}" presName="spaceBetweenRectangles" presStyleCnt="0"/>
      <dgm:spPr/>
    </dgm:pt>
    <dgm:pt modelId="{60F36C43-AA67-4E94-844B-7F15B1797E89}" type="pres">
      <dgm:prSet presAssocID="{E7B91223-FEDF-4AC5-80D6-625F50488A90}" presName="parentLin" presStyleCnt="0"/>
      <dgm:spPr/>
    </dgm:pt>
    <dgm:pt modelId="{15C8F900-FAD1-4C61-A9E8-DEFD5015A426}" type="pres">
      <dgm:prSet presAssocID="{E7B91223-FEDF-4AC5-80D6-625F50488A90}" presName="parentLeftMargin" presStyleLbl="node1" presStyleIdx="3" presStyleCnt="5"/>
      <dgm:spPr/>
      <dgm:t>
        <a:bodyPr/>
        <a:lstStyle/>
        <a:p>
          <a:endParaRPr lang="es-ES"/>
        </a:p>
      </dgm:t>
    </dgm:pt>
    <dgm:pt modelId="{18E4D967-FBBF-40A3-8828-62400357CD79}" type="pres">
      <dgm:prSet presAssocID="{E7B91223-FEDF-4AC5-80D6-625F50488A90}" presName="parentText" presStyleLbl="node1" presStyleIdx="4" presStyleCnt="5" custScaleX="139853">
        <dgm:presLayoutVars>
          <dgm:chMax val="0"/>
          <dgm:bulletEnabled val="1"/>
        </dgm:presLayoutVars>
      </dgm:prSet>
      <dgm:spPr/>
      <dgm:t>
        <a:bodyPr/>
        <a:lstStyle/>
        <a:p>
          <a:endParaRPr lang="es-ES"/>
        </a:p>
      </dgm:t>
    </dgm:pt>
    <dgm:pt modelId="{11A5C94C-C556-49FF-9524-902A0A7E3A77}" type="pres">
      <dgm:prSet presAssocID="{E7B91223-FEDF-4AC5-80D6-625F50488A90}" presName="negativeSpace" presStyleCnt="0"/>
      <dgm:spPr/>
    </dgm:pt>
    <dgm:pt modelId="{FC7F30D9-FAF7-4C97-A825-34D88B299D95}" type="pres">
      <dgm:prSet presAssocID="{E7B91223-FEDF-4AC5-80D6-625F50488A90}" presName="childText" presStyleLbl="conFgAcc1" presStyleIdx="4" presStyleCnt="5">
        <dgm:presLayoutVars>
          <dgm:bulletEnabled val="1"/>
        </dgm:presLayoutVars>
      </dgm:prSet>
      <dgm:spPr/>
    </dgm:pt>
  </dgm:ptLst>
  <dgm:cxnLst>
    <dgm:cxn modelId="{8A7184FD-EE4C-4C14-AFD3-5F6A73EEEF06}" srcId="{A1F898F0-3B79-4FD3-9C7A-9BD3388BF1E2}" destId="{62646B6A-91F2-4AD5-A561-7D241ED7B52B}" srcOrd="1" destOrd="0" parTransId="{CFEB85A9-0E7C-4FBC-8510-16321FDC231D}" sibTransId="{8EE1DCF6-93FC-4811-8B78-8023DE580E6D}"/>
    <dgm:cxn modelId="{23AFD16D-66EB-4BF5-B6FA-A63D652C019D}" type="presOf" srcId="{FCF5B256-2831-4DB8-8B1C-89DE77A57D3D}" destId="{88A2C0C7-1FA7-451A-89C2-7793A2FAF529}" srcOrd="1" destOrd="0" presId="urn:microsoft.com/office/officeart/2005/8/layout/list1"/>
    <dgm:cxn modelId="{FFFC78B5-AE72-4E8C-B072-92C9ECE2AEDE}" srcId="{A1F898F0-3B79-4FD3-9C7A-9BD3388BF1E2}" destId="{FCF5B256-2831-4DB8-8B1C-89DE77A57D3D}" srcOrd="3" destOrd="0" parTransId="{4C4A494C-7C6E-4AAB-8969-85218ADC1F21}" sibTransId="{6FA0DBDE-3789-4EEA-B730-33B2FBCF56DA}"/>
    <dgm:cxn modelId="{C5A68696-9EEB-4FFC-B05F-E7D827A046C7}" type="presOf" srcId="{4869E5E0-002A-4638-9C40-115912DE7B18}" destId="{3DB916E2-C5D6-4ADA-A5A8-589C4EC0E670}" srcOrd="0" destOrd="0" presId="urn:microsoft.com/office/officeart/2005/8/layout/list1"/>
    <dgm:cxn modelId="{7C38488D-FBC2-4DB6-BC97-3EFBD1385A12}" type="presOf" srcId="{62646B6A-91F2-4AD5-A561-7D241ED7B52B}" destId="{94123D2D-4ABE-4555-9106-33E282B5F592}" srcOrd="1" destOrd="0" presId="urn:microsoft.com/office/officeart/2005/8/layout/list1"/>
    <dgm:cxn modelId="{48630019-C2B2-406F-83ED-03959B7CFD8C}" type="presOf" srcId="{E7B91223-FEDF-4AC5-80D6-625F50488A90}" destId="{15C8F900-FAD1-4C61-A9E8-DEFD5015A426}" srcOrd="0" destOrd="0" presId="urn:microsoft.com/office/officeart/2005/8/layout/list1"/>
    <dgm:cxn modelId="{8491CA4E-39A8-4979-9545-10BAE20841E5}" type="presOf" srcId="{82C57CC0-D5CE-4FD4-92D9-84DE94C64957}" destId="{62221884-FDC4-4856-9B78-6AD6DD217EBD}" srcOrd="0" destOrd="0" presId="urn:microsoft.com/office/officeart/2005/8/layout/list1"/>
    <dgm:cxn modelId="{FB27994C-919C-4B07-89A4-34B71F5626C2}" type="presOf" srcId="{E7B91223-FEDF-4AC5-80D6-625F50488A90}" destId="{18E4D967-FBBF-40A3-8828-62400357CD79}" srcOrd="1" destOrd="0" presId="urn:microsoft.com/office/officeart/2005/8/layout/list1"/>
    <dgm:cxn modelId="{78417967-0AA3-472C-A78C-B30525343E9B}" srcId="{A1F898F0-3B79-4FD3-9C7A-9BD3388BF1E2}" destId="{82C57CC0-D5CE-4FD4-92D9-84DE94C64957}" srcOrd="2" destOrd="0" parTransId="{5AC3660D-D129-4595-BB63-B3B38F18876E}" sibTransId="{7C229AD0-DD51-4DF4-9678-59514E57F4CA}"/>
    <dgm:cxn modelId="{B7D51941-BE35-4E17-BF5C-0F7E38D8422E}" type="presOf" srcId="{A1F898F0-3B79-4FD3-9C7A-9BD3388BF1E2}" destId="{F7E44B35-2F2A-4110-9D00-A7CED9DB2753}" srcOrd="0" destOrd="0" presId="urn:microsoft.com/office/officeart/2005/8/layout/list1"/>
    <dgm:cxn modelId="{24B16A2A-D1A5-4BB7-A750-4CFA86F68E26}" type="presOf" srcId="{82C57CC0-D5CE-4FD4-92D9-84DE94C64957}" destId="{50546C58-AF63-4C24-9570-8719F755D52E}" srcOrd="1" destOrd="0" presId="urn:microsoft.com/office/officeart/2005/8/layout/list1"/>
    <dgm:cxn modelId="{F4EA1E5D-17CD-4ADF-8A88-A14849C2043E}" type="presOf" srcId="{4869E5E0-002A-4638-9C40-115912DE7B18}" destId="{C324E4C2-8A92-4066-801D-A5F1CB6C2F68}" srcOrd="1" destOrd="0" presId="urn:microsoft.com/office/officeart/2005/8/layout/list1"/>
    <dgm:cxn modelId="{2E59C857-3A31-4FE1-AD17-BF5EE2C1F33D}" type="presOf" srcId="{62646B6A-91F2-4AD5-A561-7D241ED7B52B}" destId="{45B26DFF-AF17-4662-8020-1B1FE45D1A7D}" srcOrd="0" destOrd="0" presId="urn:microsoft.com/office/officeart/2005/8/layout/list1"/>
    <dgm:cxn modelId="{DA3B6E6E-24D6-46BE-BFAF-A8D0C22D31AD}" type="presOf" srcId="{FCF5B256-2831-4DB8-8B1C-89DE77A57D3D}" destId="{EA506846-E3FC-4747-AFBB-AA0785D4907B}" srcOrd="0" destOrd="0" presId="urn:microsoft.com/office/officeart/2005/8/layout/list1"/>
    <dgm:cxn modelId="{D53900B4-2FE0-4D3E-AE0D-0585C1D12D3F}" srcId="{A1F898F0-3B79-4FD3-9C7A-9BD3388BF1E2}" destId="{4869E5E0-002A-4638-9C40-115912DE7B18}" srcOrd="0" destOrd="0" parTransId="{0B947110-DCE4-46A1-959D-6A2B1B50F4B2}" sibTransId="{54C23D03-A7B8-4203-9F37-5A396667591B}"/>
    <dgm:cxn modelId="{773283A3-783A-4B23-BBDE-3E1F61D550D4}" srcId="{A1F898F0-3B79-4FD3-9C7A-9BD3388BF1E2}" destId="{E7B91223-FEDF-4AC5-80D6-625F50488A90}" srcOrd="4" destOrd="0" parTransId="{705CD698-0797-4667-82E6-ECDF6D9E6B98}" sibTransId="{601780E3-0CCE-4C8A-8C6D-6557F962C9C4}"/>
    <dgm:cxn modelId="{FD9D5D2E-C0CD-4EC6-AA4D-40CC3C0A1FD6}" type="presParOf" srcId="{F7E44B35-2F2A-4110-9D00-A7CED9DB2753}" destId="{39439E96-983A-4E4B-BCCF-0CE7BF6FB696}" srcOrd="0" destOrd="0" presId="urn:microsoft.com/office/officeart/2005/8/layout/list1"/>
    <dgm:cxn modelId="{E30272D0-A447-40FB-8CC1-073C8107D1A8}" type="presParOf" srcId="{39439E96-983A-4E4B-BCCF-0CE7BF6FB696}" destId="{3DB916E2-C5D6-4ADA-A5A8-589C4EC0E670}" srcOrd="0" destOrd="0" presId="urn:microsoft.com/office/officeart/2005/8/layout/list1"/>
    <dgm:cxn modelId="{6E18EA6C-3AE3-4AA5-B37C-D78A52FB7AEA}" type="presParOf" srcId="{39439E96-983A-4E4B-BCCF-0CE7BF6FB696}" destId="{C324E4C2-8A92-4066-801D-A5F1CB6C2F68}" srcOrd="1" destOrd="0" presId="urn:microsoft.com/office/officeart/2005/8/layout/list1"/>
    <dgm:cxn modelId="{8D9AA695-0C53-4925-82C4-308CB1DB29B1}" type="presParOf" srcId="{F7E44B35-2F2A-4110-9D00-A7CED9DB2753}" destId="{EB10245D-61C6-43CC-9156-D86DD044EE0E}" srcOrd="1" destOrd="0" presId="urn:microsoft.com/office/officeart/2005/8/layout/list1"/>
    <dgm:cxn modelId="{1D6FB6B9-30C8-4151-BD70-CBD6AD6818D8}" type="presParOf" srcId="{F7E44B35-2F2A-4110-9D00-A7CED9DB2753}" destId="{110AB828-F23E-476E-82FD-888945E8058A}" srcOrd="2" destOrd="0" presId="urn:microsoft.com/office/officeart/2005/8/layout/list1"/>
    <dgm:cxn modelId="{F04C7638-FA8A-47DC-A3C8-34BDE5515F4B}" type="presParOf" srcId="{F7E44B35-2F2A-4110-9D00-A7CED9DB2753}" destId="{0F8D5580-F22B-4AAC-AA26-35DA8A42B7F7}" srcOrd="3" destOrd="0" presId="urn:microsoft.com/office/officeart/2005/8/layout/list1"/>
    <dgm:cxn modelId="{47F0A5EB-B39B-4D9C-A462-F2A0DDEAD851}" type="presParOf" srcId="{F7E44B35-2F2A-4110-9D00-A7CED9DB2753}" destId="{68E10FAC-DC84-437C-95CA-3D8173250415}" srcOrd="4" destOrd="0" presId="urn:microsoft.com/office/officeart/2005/8/layout/list1"/>
    <dgm:cxn modelId="{F26A1669-B9BC-44CA-AA87-CA04A946DFCD}" type="presParOf" srcId="{68E10FAC-DC84-437C-95CA-3D8173250415}" destId="{45B26DFF-AF17-4662-8020-1B1FE45D1A7D}" srcOrd="0" destOrd="0" presId="urn:microsoft.com/office/officeart/2005/8/layout/list1"/>
    <dgm:cxn modelId="{BCBA215E-8958-4C63-AC39-112F1033C6E6}" type="presParOf" srcId="{68E10FAC-DC84-437C-95CA-3D8173250415}" destId="{94123D2D-4ABE-4555-9106-33E282B5F592}" srcOrd="1" destOrd="0" presId="urn:microsoft.com/office/officeart/2005/8/layout/list1"/>
    <dgm:cxn modelId="{9276F8A3-18CC-44E7-9F93-9F18B487342A}" type="presParOf" srcId="{F7E44B35-2F2A-4110-9D00-A7CED9DB2753}" destId="{E077D598-7F77-4800-A4E1-15FAF81A42A2}" srcOrd="5" destOrd="0" presId="urn:microsoft.com/office/officeart/2005/8/layout/list1"/>
    <dgm:cxn modelId="{2746F23B-BFBF-429C-88FC-5AC31FDC4822}" type="presParOf" srcId="{F7E44B35-2F2A-4110-9D00-A7CED9DB2753}" destId="{ACCD7497-D768-471E-94B6-E5E7B31609D8}" srcOrd="6" destOrd="0" presId="urn:microsoft.com/office/officeart/2005/8/layout/list1"/>
    <dgm:cxn modelId="{D6D418BF-3D01-40DD-A3A9-660272CB7F92}" type="presParOf" srcId="{F7E44B35-2F2A-4110-9D00-A7CED9DB2753}" destId="{913F6E04-4A13-4F25-A053-53DEF4FB2963}" srcOrd="7" destOrd="0" presId="urn:microsoft.com/office/officeart/2005/8/layout/list1"/>
    <dgm:cxn modelId="{A2A282BD-E5DE-49C0-BDD4-821419726087}" type="presParOf" srcId="{F7E44B35-2F2A-4110-9D00-A7CED9DB2753}" destId="{C004A29B-0192-45E0-AAE2-761420D06905}" srcOrd="8" destOrd="0" presId="urn:microsoft.com/office/officeart/2005/8/layout/list1"/>
    <dgm:cxn modelId="{DB596383-5403-4D75-90F2-A6D4AD8F03B9}" type="presParOf" srcId="{C004A29B-0192-45E0-AAE2-761420D06905}" destId="{62221884-FDC4-4856-9B78-6AD6DD217EBD}" srcOrd="0" destOrd="0" presId="urn:microsoft.com/office/officeart/2005/8/layout/list1"/>
    <dgm:cxn modelId="{96350A14-2D59-41B6-9904-100275E0C25A}" type="presParOf" srcId="{C004A29B-0192-45E0-AAE2-761420D06905}" destId="{50546C58-AF63-4C24-9570-8719F755D52E}" srcOrd="1" destOrd="0" presId="urn:microsoft.com/office/officeart/2005/8/layout/list1"/>
    <dgm:cxn modelId="{F0D4FF87-51D3-40DA-841A-B6F4A1022833}" type="presParOf" srcId="{F7E44B35-2F2A-4110-9D00-A7CED9DB2753}" destId="{92038477-CFB6-42CF-AA74-23A8A3E6235E}" srcOrd="9" destOrd="0" presId="urn:microsoft.com/office/officeart/2005/8/layout/list1"/>
    <dgm:cxn modelId="{9D6A3E37-CBC2-46C1-A978-356D6D13F00C}" type="presParOf" srcId="{F7E44B35-2F2A-4110-9D00-A7CED9DB2753}" destId="{3E826ED6-C084-48E4-8CCF-AFF4B69F4572}" srcOrd="10" destOrd="0" presId="urn:microsoft.com/office/officeart/2005/8/layout/list1"/>
    <dgm:cxn modelId="{A4BD9F1D-478F-4C55-A0E3-B61DE2DD1715}" type="presParOf" srcId="{F7E44B35-2F2A-4110-9D00-A7CED9DB2753}" destId="{8902F93A-F40C-4B9B-ABF6-652AE93D0BAB}" srcOrd="11" destOrd="0" presId="urn:microsoft.com/office/officeart/2005/8/layout/list1"/>
    <dgm:cxn modelId="{1D31EAF7-B0DA-4053-87E0-751E3BB7AE52}" type="presParOf" srcId="{F7E44B35-2F2A-4110-9D00-A7CED9DB2753}" destId="{8D11866C-B302-4F8E-ACCD-BD4BA90ACFB5}" srcOrd="12" destOrd="0" presId="urn:microsoft.com/office/officeart/2005/8/layout/list1"/>
    <dgm:cxn modelId="{0A5EAD3A-E6A0-4F07-BA80-BC0E4C3AC703}" type="presParOf" srcId="{8D11866C-B302-4F8E-ACCD-BD4BA90ACFB5}" destId="{EA506846-E3FC-4747-AFBB-AA0785D4907B}" srcOrd="0" destOrd="0" presId="urn:microsoft.com/office/officeart/2005/8/layout/list1"/>
    <dgm:cxn modelId="{908ED3E5-A083-4D82-8BF5-8F244035C357}" type="presParOf" srcId="{8D11866C-B302-4F8E-ACCD-BD4BA90ACFB5}" destId="{88A2C0C7-1FA7-451A-89C2-7793A2FAF529}" srcOrd="1" destOrd="0" presId="urn:microsoft.com/office/officeart/2005/8/layout/list1"/>
    <dgm:cxn modelId="{56833BA8-7A86-4B9F-9622-FA6EE2BFD121}" type="presParOf" srcId="{F7E44B35-2F2A-4110-9D00-A7CED9DB2753}" destId="{9610822B-D3BC-4F8E-962C-9F4F527516A1}" srcOrd="13" destOrd="0" presId="urn:microsoft.com/office/officeart/2005/8/layout/list1"/>
    <dgm:cxn modelId="{6C4F828C-9C87-4B3C-AA3F-478E99C484A0}" type="presParOf" srcId="{F7E44B35-2F2A-4110-9D00-A7CED9DB2753}" destId="{ACB755D0-80E3-4BE3-9E8C-1256893D06E4}" srcOrd="14" destOrd="0" presId="urn:microsoft.com/office/officeart/2005/8/layout/list1"/>
    <dgm:cxn modelId="{09756BDE-03C7-47B5-883D-715772DF9DB0}" type="presParOf" srcId="{F7E44B35-2F2A-4110-9D00-A7CED9DB2753}" destId="{6216BF09-E0F1-415F-A612-6B119D5E02A7}" srcOrd="15" destOrd="0" presId="urn:microsoft.com/office/officeart/2005/8/layout/list1"/>
    <dgm:cxn modelId="{071DDFB6-10DA-4492-8A77-FB1031250CEB}" type="presParOf" srcId="{F7E44B35-2F2A-4110-9D00-A7CED9DB2753}" destId="{60F36C43-AA67-4E94-844B-7F15B1797E89}" srcOrd="16" destOrd="0" presId="urn:microsoft.com/office/officeart/2005/8/layout/list1"/>
    <dgm:cxn modelId="{85EFE9C1-4498-4A96-9210-2F2494822363}" type="presParOf" srcId="{60F36C43-AA67-4E94-844B-7F15B1797E89}" destId="{15C8F900-FAD1-4C61-A9E8-DEFD5015A426}" srcOrd="0" destOrd="0" presId="urn:microsoft.com/office/officeart/2005/8/layout/list1"/>
    <dgm:cxn modelId="{59B15945-C406-4E02-88FF-946BB17562EA}" type="presParOf" srcId="{60F36C43-AA67-4E94-844B-7F15B1797E89}" destId="{18E4D967-FBBF-40A3-8828-62400357CD79}" srcOrd="1" destOrd="0" presId="urn:microsoft.com/office/officeart/2005/8/layout/list1"/>
    <dgm:cxn modelId="{227809AF-66C2-4AF3-AF7A-8198B3CE1BC9}" type="presParOf" srcId="{F7E44B35-2F2A-4110-9D00-A7CED9DB2753}" destId="{11A5C94C-C556-49FF-9524-902A0A7E3A77}" srcOrd="17" destOrd="0" presId="urn:microsoft.com/office/officeart/2005/8/layout/list1"/>
    <dgm:cxn modelId="{0383E084-E27C-48B7-9EAD-0DDEA425A66B}" type="presParOf" srcId="{F7E44B35-2F2A-4110-9D00-A7CED9DB2753}" destId="{FC7F30D9-FAF7-4C97-A825-34D88B299D9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F898F0-3B79-4FD3-9C7A-9BD3388BF1E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4869E5E0-002A-4638-9C40-115912DE7B18}">
      <dgm:prSet phldrT="[Texto]"/>
      <dgm:spPr/>
      <dgm:t>
        <a:bodyPr/>
        <a:lstStyle/>
        <a:p>
          <a:r>
            <a:rPr lang="es-EC" dirty="0" smtClean="0"/>
            <a:t>Recibir a aprobar la capacitación de ART y Permisos de Trabajo</a:t>
          </a:r>
          <a:endParaRPr lang="es-ES" dirty="0"/>
        </a:p>
      </dgm:t>
    </dgm:pt>
    <dgm:pt modelId="{0B947110-DCE4-46A1-959D-6A2B1B50F4B2}" type="parTrans" cxnId="{D53900B4-2FE0-4D3E-AE0D-0585C1D12D3F}">
      <dgm:prSet/>
      <dgm:spPr/>
      <dgm:t>
        <a:bodyPr/>
        <a:lstStyle/>
        <a:p>
          <a:endParaRPr lang="es-ES"/>
        </a:p>
      </dgm:t>
    </dgm:pt>
    <dgm:pt modelId="{54C23D03-A7B8-4203-9F37-5A396667591B}" type="sibTrans" cxnId="{D53900B4-2FE0-4D3E-AE0D-0585C1D12D3F}">
      <dgm:prSet/>
      <dgm:spPr/>
      <dgm:t>
        <a:bodyPr/>
        <a:lstStyle/>
        <a:p>
          <a:endParaRPr lang="es-ES"/>
        </a:p>
      </dgm:t>
    </dgm:pt>
    <dgm:pt modelId="{82C57CC0-D5CE-4FD4-92D9-84DE94C64957}">
      <dgm:prSet phldrT="[Texto]"/>
      <dgm:spPr/>
      <dgm:t>
        <a:bodyPr/>
        <a:lstStyle/>
        <a:p>
          <a:r>
            <a:rPr lang="es-ES" dirty="0" smtClean="0"/>
            <a:t>Suscribir en el formato de ART</a:t>
          </a:r>
          <a:endParaRPr lang="es-ES" dirty="0"/>
        </a:p>
      </dgm:t>
    </dgm:pt>
    <dgm:pt modelId="{5AC3660D-D129-4595-BB63-B3B38F18876E}" type="parTrans" cxnId="{78417967-0AA3-472C-A78C-B30525343E9B}">
      <dgm:prSet/>
      <dgm:spPr/>
      <dgm:t>
        <a:bodyPr/>
        <a:lstStyle/>
        <a:p>
          <a:endParaRPr lang="es-ES"/>
        </a:p>
      </dgm:t>
    </dgm:pt>
    <dgm:pt modelId="{7C229AD0-DD51-4DF4-9678-59514E57F4CA}" type="sibTrans" cxnId="{78417967-0AA3-472C-A78C-B30525343E9B}">
      <dgm:prSet/>
      <dgm:spPr/>
      <dgm:t>
        <a:bodyPr/>
        <a:lstStyle/>
        <a:p>
          <a:endParaRPr lang="es-ES"/>
        </a:p>
      </dgm:t>
    </dgm:pt>
    <dgm:pt modelId="{E7B91223-FEDF-4AC5-80D6-625F50488A90}">
      <dgm:prSet phldrT="[Texto]"/>
      <dgm:spPr/>
      <dgm:t>
        <a:bodyPr/>
        <a:lstStyle/>
        <a:p>
          <a:r>
            <a:rPr lang="es-EC" dirty="0" smtClean="0"/>
            <a:t>Participar en evacuaciones de emergencia reales o simuladas </a:t>
          </a:r>
          <a:endParaRPr lang="es-ES" dirty="0"/>
        </a:p>
      </dgm:t>
    </dgm:pt>
    <dgm:pt modelId="{705CD698-0797-4667-82E6-ECDF6D9E6B98}" type="parTrans" cxnId="{773283A3-783A-4B23-BBDE-3E1F61D550D4}">
      <dgm:prSet/>
      <dgm:spPr/>
      <dgm:t>
        <a:bodyPr/>
        <a:lstStyle/>
        <a:p>
          <a:endParaRPr lang="es-ES"/>
        </a:p>
      </dgm:t>
    </dgm:pt>
    <dgm:pt modelId="{601780E3-0CCE-4C8A-8C6D-6557F962C9C4}" type="sibTrans" cxnId="{773283A3-783A-4B23-BBDE-3E1F61D550D4}">
      <dgm:prSet/>
      <dgm:spPr/>
      <dgm:t>
        <a:bodyPr/>
        <a:lstStyle/>
        <a:p>
          <a:endParaRPr lang="es-ES"/>
        </a:p>
      </dgm:t>
    </dgm:pt>
    <dgm:pt modelId="{FCF5B256-2831-4DB8-8B1C-89DE77A57D3D}">
      <dgm:prSet/>
      <dgm:spPr/>
      <dgm:t>
        <a:bodyPr/>
        <a:lstStyle/>
        <a:p>
          <a:r>
            <a:rPr lang="es-EC" dirty="0" smtClean="0"/>
            <a:t>Entregar las copias del ART aprobado al Ejecutor</a:t>
          </a:r>
          <a:endParaRPr lang="es-ES" dirty="0"/>
        </a:p>
      </dgm:t>
    </dgm:pt>
    <dgm:pt modelId="{4C4A494C-7C6E-4AAB-8969-85218ADC1F21}" type="parTrans" cxnId="{FFFC78B5-AE72-4E8C-B072-92C9ECE2AEDE}">
      <dgm:prSet/>
      <dgm:spPr/>
      <dgm:t>
        <a:bodyPr/>
        <a:lstStyle/>
        <a:p>
          <a:endParaRPr lang="es-ES"/>
        </a:p>
      </dgm:t>
    </dgm:pt>
    <dgm:pt modelId="{6FA0DBDE-3789-4EEA-B730-33B2FBCF56DA}" type="sibTrans" cxnId="{FFFC78B5-AE72-4E8C-B072-92C9ECE2AEDE}">
      <dgm:prSet/>
      <dgm:spPr/>
      <dgm:t>
        <a:bodyPr/>
        <a:lstStyle/>
        <a:p>
          <a:endParaRPr lang="es-ES"/>
        </a:p>
      </dgm:t>
    </dgm:pt>
    <dgm:pt modelId="{62646B6A-91F2-4AD5-A561-7D241ED7B52B}">
      <dgm:prSet/>
      <dgm:spPr/>
      <dgm:t>
        <a:bodyPr/>
        <a:lstStyle/>
        <a:p>
          <a:r>
            <a:rPr lang="es-EC" dirty="0" smtClean="0"/>
            <a:t>Participar en la reunión de ART y presentar el ART al Aprobador General</a:t>
          </a:r>
          <a:endParaRPr lang="es-ES" dirty="0"/>
        </a:p>
      </dgm:t>
    </dgm:pt>
    <dgm:pt modelId="{CFEB85A9-0E7C-4FBC-8510-16321FDC231D}" type="parTrans" cxnId="{8A7184FD-EE4C-4C14-AFD3-5F6A73EEEF06}">
      <dgm:prSet/>
      <dgm:spPr/>
      <dgm:t>
        <a:bodyPr/>
        <a:lstStyle/>
        <a:p>
          <a:endParaRPr lang="es-ES"/>
        </a:p>
      </dgm:t>
    </dgm:pt>
    <dgm:pt modelId="{8EE1DCF6-93FC-4811-8B78-8023DE580E6D}" type="sibTrans" cxnId="{8A7184FD-EE4C-4C14-AFD3-5F6A73EEEF06}">
      <dgm:prSet/>
      <dgm:spPr/>
      <dgm:t>
        <a:bodyPr/>
        <a:lstStyle/>
        <a:p>
          <a:endParaRPr lang="es-ES"/>
        </a:p>
      </dgm:t>
    </dgm:pt>
    <dgm:pt modelId="{F7E44B35-2F2A-4110-9D00-A7CED9DB2753}" type="pres">
      <dgm:prSet presAssocID="{A1F898F0-3B79-4FD3-9C7A-9BD3388BF1E2}" presName="linear" presStyleCnt="0">
        <dgm:presLayoutVars>
          <dgm:dir/>
          <dgm:animLvl val="lvl"/>
          <dgm:resizeHandles val="exact"/>
        </dgm:presLayoutVars>
      </dgm:prSet>
      <dgm:spPr/>
      <dgm:t>
        <a:bodyPr/>
        <a:lstStyle/>
        <a:p>
          <a:endParaRPr lang="es-ES"/>
        </a:p>
      </dgm:t>
    </dgm:pt>
    <dgm:pt modelId="{39439E96-983A-4E4B-BCCF-0CE7BF6FB696}" type="pres">
      <dgm:prSet presAssocID="{4869E5E0-002A-4638-9C40-115912DE7B18}" presName="parentLin" presStyleCnt="0"/>
      <dgm:spPr/>
    </dgm:pt>
    <dgm:pt modelId="{3DB916E2-C5D6-4ADA-A5A8-589C4EC0E670}" type="pres">
      <dgm:prSet presAssocID="{4869E5E0-002A-4638-9C40-115912DE7B18}" presName="parentLeftMargin" presStyleLbl="node1" presStyleIdx="0" presStyleCnt="5"/>
      <dgm:spPr/>
      <dgm:t>
        <a:bodyPr/>
        <a:lstStyle/>
        <a:p>
          <a:endParaRPr lang="es-ES"/>
        </a:p>
      </dgm:t>
    </dgm:pt>
    <dgm:pt modelId="{C324E4C2-8A92-4066-801D-A5F1CB6C2F68}" type="pres">
      <dgm:prSet presAssocID="{4869E5E0-002A-4638-9C40-115912DE7B18}" presName="parentText" presStyleLbl="node1" presStyleIdx="0" presStyleCnt="5" custScaleX="139853">
        <dgm:presLayoutVars>
          <dgm:chMax val="0"/>
          <dgm:bulletEnabled val="1"/>
        </dgm:presLayoutVars>
      </dgm:prSet>
      <dgm:spPr/>
      <dgm:t>
        <a:bodyPr/>
        <a:lstStyle/>
        <a:p>
          <a:endParaRPr lang="es-ES"/>
        </a:p>
      </dgm:t>
    </dgm:pt>
    <dgm:pt modelId="{EB10245D-61C6-43CC-9156-D86DD044EE0E}" type="pres">
      <dgm:prSet presAssocID="{4869E5E0-002A-4638-9C40-115912DE7B18}" presName="negativeSpace" presStyleCnt="0"/>
      <dgm:spPr/>
    </dgm:pt>
    <dgm:pt modelId="{110AB828-F23E-476E-82FD-888945E8058A}" type="pres">
      <dgm:prSet presAssocID="{4869E5E0-002A-4638-9C40-115912DE7B18}" presName="childText" presStyleLbl="conFgAcc1" presStyleIdx="0" presStyleCnt="5">
        <dgm:presLayoutVars>
          <dgm:bulletEnabled val="1"/>
        </dgm:presLayoutVars>
      </dgm:prSet>
      <dgm:spPr/>
    </dgm:pt>
    <dgm:pt modelId="{0F8D5580-F22B-4AAC-AA26-35DA8A42B7F7}" type="pres">
      <dgm:prSet presAssocID="{54C23D03-A7B8-4203-9F37-5A396667591B}" presName="spaceBetweenRectangles" presStyleCnt="0"/>
      <dgm:spPr/>
    </dgm:pt>
    <dgm:pt modelId="{68E10FAC-DC84-437C-95CA-3D8173250415}" type="pres">
      <dgm:prSet presAssocID="{62646B6A-91F2-4AD5-A561-7D241ED7B52B}" presName="parentLin" presStyleCnt="0"/>
      <dgm:spPr/>
    </dgm:pt>
    <dgm:pt modelId="{45B26DFF-AF17-4662-8020-1B1FE45D1A7D}" type="pres">
      <dgm:prSet presAssocID="{62646B6A-91F2-4AD5-A561-7D241ED7B52B}" presName="parentLeftMargin" presStyleLbl="node1" presStyleIdx="0" presStyleCnt="5"/>
      <dgm:spPr/>
      <dgm:t>
        <a:bodyPr/>
        <a:lstStyle/>
        <a:p>
          <a:endParaRPr lang="es-ES"/>
        </a:p>
      </dgm:t>
    </dgm:pt>
    <dgm:pt modelId="{94123D2D-4ABE-4555-9106-33E282B5F592}" type="pres">
      <dgm:prSet presAssocID="{62646B6A-91F2-4AD5-A561-7D241ED7B52B}" presName="parentText" presStyleLbl="node1" presStyleIdx="1" presStyleCnt="5" custScaleX="139853">
        <dgm:presLayoutVars>
          <dgm:chMax val="0"/>
          <dgm:bulletEnabled val="1"/>
        </dgm:presLayoutVars>
      </dgm:prSet>
      <dgm:spPr/>
      <dgm:t>
        <a:bodyPr/>
        <a:lstStyle/>
        <a:p>
          <a:endParaRPr lang="es-ES"/>
        </a:p>
      </dgm:t>
    </dgm:pt>
    <dgm:pt modelId="{E077D598-7F77-4800-A4E1-15FAF81A42A2}" type="pres">
      <dgm:prSet presAssocID="{62646B6A-91F2-4AD5-A561-7D241ED7B52B}" presName="negativeSpace" presStyleCnt="0"/>
      <dgm:spPr/>
    </dgm:pt>
    <dgm:pt modelId="{ACCD7497-D768-471E-94B6-E5E7B31609D8}" type="pres">
      <dgm:prSet presAssocID="{62646B6A-91F2-4AD5-A561-7D241ED7B52B}" presName="childText" presStyleLbl="conFgAcc1" presStyleIdx="1" presStyleCnt="5">
        <dgm:presLayoutVars>
          <dgm:bulletEnabled val="1"/>
        </dgm:presLayoutVars>
      </dgm:prSet>
      <dgm:spPr/>
    </dgm:pt>
    <dgm:pt modelId="{913F6E04-4A13-4F25-A053-53DEF4FB2963}" type="pres">
      <dgm:prSet presAssocID="{8EE1DCF6-93FC-4811-8B78-8023DE580E6D}" presName="spaceBetweenRectangles" presStyleCnt="0"/>
      <dgm:spPr/>
    </dgm:pt>
    <dgm:pt modelId="{C004A29B-0192-45E0-AAE2-761420D06905}" type="pres">
      <dgm:prSet presAssocID="{82C57CC0-D5CE-4FD4-92D9-84DE94C64957}" presName="parentLin" presStyleCnt="0"/>
      <dgm:spPr/>
    </dgm:pt>
    <dgm:pt modelId="{62221884-FDC4-4856-9B78-6AD6DD217EBD}" type="pres">
      <dgm:prSet presAssocID="{82C57CC0-D5CE-4FD4-92D9-84DE94C64957}" presName="parentLeftMargin" presStyleLbl="node1" presStyleIdx="1" presStyleCnt="5"/>
      <dgm:spPr/>
      <dgm:t>
        <a:bodyPr/>
        <a:lstStyle/>
        <a:p>
          <a:endParaRPr lang="es-ES"/>
        </a:p>
      </dgm:t>
    </dgm:pt>
    <dgm:pt modelId="{50546C58-AF63-4C24-9570-8719F755D52E}" type="pres">
      <dgm:prSet presAssocID="{82C57CC0-D5CE-4FD4-92D9-84DE94C64957}" presName="parentText" presStyleLbl="node1" presStyleIdx="2" presStyleCnt="5" custScaleX="139853">
        <dgm:presLayoutVars>
          <dgm:chMax val="0"/>
          <dgm:bulletEnabled val="1"/>
        </dgm:presLayoutVars>
      </dgm:prSet>
      <dgm:spPr/>
      <dgm:t>
        <a:bodyPr/>
        <a:lstStyle/>
        <a:p>
          <a:endParaRPr lang="es-ES"/>
        </a:p>
      </dgm:t>
    </dgm:pt>
    <dgm:pt modelId="{92038477-CFB6-42CF-AA74-23A8A3E6235E}" type="pres">
      <dgm:prSet presAssocID="{82C57CC0-D5CE-4FD4-92D9-84DE94C64957}" presName="negativeSpace" presStyleCnt="0"/>
      <dgm:spPr/>
    </dgm:pt>
    <dgm:pt modelId="{3E826ED6-C084-48E4-8CCF-AFF4B69F4572}" type="pres">
      <dgm:prSet presAssocID="{82C57CC0-D5CE-4FD4-92D9-84DE94C64957}" presName="childText" presStyleLbl="conFgAcc1" presStyleIdx="2" presStyleCnt="5">
        <dgm:presLayoutVars>
          <dgm:bulletEnabled val="1"/>
        </dgm:presLayoutVars>
      </dgm:prSet>
      <dgm:spPr/>
    </dgm:pt>
    <dgm:pt modelId="{8902F93A-F40C-4B9B-ABF6-652AE93D0BAB}" type="pres">
      <dgm:prSet presAssocID="{7C229AD0-DD51-4DF4-9678-59514E57F4CA}" presName="spaceBetweenRectangles" presStyleCnt="0"/>
      <dgm:spPr/>
    </dgm:pt>
    <dgm:pt modelId="{8D11866C-B302-4F8E-ACCD-BD4BA90ACFB5}" type="pres">
      <dgm:prSet presAssocID="{FCF5B256-2831-4DB8-8B1C-89DE77A57D3D}" presName="parentLin" presStyleCnt="0"/>
      <dgm:spPr/>
    </dgm:pt>
    <dgm:pt modelId="{EA506846-E3FC-4747-AFBB-AA0785D4907B}" type="pres">
      <dgm:prSet presAssocID="{FCF5B256-2831-4DB8-8B1C-89DE77A57D3D}" presName="parentLeftMargin" presStyleLbl="node1" presStyleIdx="2" presStyleCnt="5"/>
      <dgm:spPr/>
      <dgm:t>
        <a:bodyPr/>
        <a:lstStyle/>
        <a:p>
          <a:endParaRPr lang="es-ES"/>
        </a:p>
      </dgm:t>
    </dgm:pt>
    <dgm:pt modelId="{88A2C0C7-1FA7-451A-89C2-7793A2FAF529}" type="pres">
      <dgm:prSet presAssocID="{FCF5B256-2831-4DB8-8B1C-89DE77A57D3D}" presName="parentText" presStyleLbl="node1" presStyleIdx="3" presStyleCnt="5" custScaleX="139853" custLinFactNeighborX="350" custLinFactNeighborY="1753">
        <dgm:presLayoutVars>
          <dgm:chMax val="0"/>
          <dgm:bulletEnabled val="1"/>
        </dgm:presLayoutVars>
      </dgm:prSet>
      <dgm:spPr/>
      <dgm:t>
        <a:bodyPr/>
        <a:lstStyle/>
        <a:p>
          <a:endParaRPr lang="es-ES"/>
        </a:p>
      </dgm:t>
    </dgm:pt>
    <dgm:pt modelId="{9610822B-D3BC-4F8E-962C-9F4F527516A1}" type="pres">
      <dgm:prSet presAssocID="{FCF5B256-2831-4DB8-8B1C-89DE77A57D3D}" presName="negativeSpace" presStyleCnt="0"/>
      <dgm:spPr/>
    </dgm:pt>
    <dgm:pt modelId="{ACB755D0-80E3-4BE3-9E8C-1256893D06E4}" type="pres">
      <dgm:prSet presAssocID="{FCF5B256-2831-4DB8-8B1C-89DE77A57D3D}" presName="childText" presStyleLbl="conFgAcc1" presStyleIdx="3" presStyleCnt="5">
        <dgm:presLayoutVars>
          <dgm:bulletEnabled val="1"/>
        </dgm:presLayoutVars>
      </dgm:prSet>
      <dgm:spPr/>
    </dgm:pt>
    <dgm:pt modelId="{6216BF09-E0F1-415F-A612-6B119D5E02A7}" type="pres">
      <dgm:prSet presAssocID="{6FA0DBDE-3789-4EEA-B730-33B2FBCF56DA}" presName="spaceBetweenRectangles" presStyleCnt="0"/>
      <dgm:spPr/>
    </dgm:pt>
    <dgm:pt modelId="{60F36C43-AA67-4E94-844B-7F15B1797E89}" type="pres">
      <dgm:prSet presAssocID="{E7B91223-FEDF-4AC5-80D6-625F50488A90}" presName="parentLin" presStyleCnt="0"/>
      <dgm:spPr/>
    </dgm:pt>
    <dgm:pt modelId="{15C8F900-FAD1-4C61-A9E8-DEFD5015A426}" type="pres">
      <dgm:prSet presAssocID="{E7B91223-FEDF-4AC5-80D6-625F50488A90}" presName="parentLeftMargin" presStyleLbl="node1" presStyleIdx="3" presStyleCnt="5"/>
      <dgm:spPr/>
      <dgm:t>
        <a:bodyPr/>
        <a:lstStyle/>
        <a:p>
          <a:endParaRPr lang="es-ES"/>
        </a:p>
      </dgm:t>
    </dgm:pt>
    <dgm:pt modelId="{18E4D967-FBBF-40A3-8828-62400357CD79}" type="pres">
      <dgm:prSet presAssocID="{E7B91223-FEDF-4AC5-80D6-625F50488A90}" presName="parentText" presStyleLbl="node1" presStyleIdx="4" presStyleCnt="5" custScaleX="139853" custLinFactNeighborX="66822" custLinFactNeighborY="1753">
        <dgm:presLayoutVars>
          <dgm:chMax val="0"/>
          <dgm:bulletEnabled val="1"/>
        </dgm:presLayoutVars>
      </dgm:prSet>
      <dgm:spPr/>
      <dgm:t>
        <a:bodyPr/>
        <a:lstStyle/>
        <a:p>
          <a:endParaRPr lang="es-ES"/>
        </a:p>
      </dgm:t>
    </dgm:pt>
    <dgm:pt modelId="{11A5C94C-C556-49FF-9524-902A0A7E3A77}" type="pres">
      <dgm:prSet presAssocID="{E7B91223-FEDF-4AC5-80D6-625F50488A90}" presName="negativeSpace" presStyleCnt="0"/>
      <dgm:spPr/>
    </dgm:pt>
    <dgm:pt modelId="{FC7F30D9-FAF7-4C97-A825-34D88B299D95}" type="pres">
      <dgm:prSet presAssocID="{E7B91223-FEDF-4AC5-80D6-625F50488A90}" presName="childText" presStyleLbl="conFgAcc1" presStyleIdx="4" presStyleCnt="5">
        <dgm:presLayoutVars>
          <dgm:bulletEnabled val="1"/>
        </dgm:presLayoutVars>
      </dgm:prSet>
      <dgm:spPr/>
    </dgm:pt>
  </dgm:ptLst>
  <dgm:cxnLst>
    <dgm:cxn modelId="{8A7184FD-EE4C-4C14-AFD3-5F6A73EEEF06}" srcId="{A1F898F0-3B79-4FD3-9C7A-9BD3388BF1E2}" destId="{62646B6A-91F2-4AD5-A561-7D241ED7B52B}" srcOrd="1" destOrd="0" parTransId="{CFEB85A9-0E7C-4FBC-8510-16321FDC231D}" sibTransId="{8EE1DCF6-93FC-4811-8B78-8023DE580E6D}"/>
    <dgm:cxn modelId="{23AFD16D-66EB-4BF5-B6FA-A63D652C019D}" type="presOf" srcId="{FCF5B256-2831-4DB8-8B1C-89DE77A57D3D}" destId="{88A2C0C7-1FA7-451A-89C2-7793A2FAF529}" srcOrd="1" destOrd="0" presId="urn:microsoft.com/office/officeart/2005/8/layout/list1"/>
    <dgm:cxn modelId="{FFFC78B5-AE72-4E8C-B072-92C9ECE2AEDE}" srcId="{A1F898F0-3B79-4FD3-9C7A-9BD3388BF1E2}" destId="{FCF5B256-2831-4DB8-8B1C-89DE77A57D3D}" srcOrd="3" destOrd="0" parTransId="{4C4A494C-7C6E-4AAB-8969-85218ADC1F21}" sibTransId="{6FA0DBDE-3789-4EEA-B730-33B2FBCF56DA}"/>
    <dgm:cxn modelId="{C5A68696-9EEB-4FFC-B05F-E7D827A046C7}" type="presOf" srcId="{4869E5E0-002A-4638-9C40-115912DE7B18}" destId="{3DB916E2-C5D6-4ADA-A5A8-589C4EC0E670}" srcOrd="0" destOrd="0" presId="urn:microsoft.com/office/officeart/2005/8/layout/list1"/>
    <dgm:cxn modelId="{7C38488D-FBC2-4DB6-BC97-3EFBD1385A12}" type="presOf" srcId="{62646B6A-91F2-4AD5-A561-7D241ED7B52B}" destId="{94123D2D-4ABE-4555-9106-33E282B5F592}" srcOrd="1" destOrd="0" presId="urn:microsoft.com/office/officeart/2005/8/layout/list1"/>
    <dgm:cxn modelId="{48630019-C2B2-406F-83ED-03959B7CFD8C}" type="presOf" srcId="{E7B91223-FEDF-4AC5-80D6-625F50488A90}" destId="{15C8F900-FAD1-4C61-A9E8-DEFD5015A426}" srcOrd="0" destOrd="0" presId="urn:microsoft.com/office/officeart/2005/8/layout/list1"/>
    <dgm:cxn modelId="{8491CA4E-39A8-4979-9545-10BAE20841E5}" type="presOf" srcId="{82C57CC0-D5CE-4FD4-92D9-84DE94C64957}" destId="{62221884-FDC4-4856-9B78-6AD6DD217EBD}" srcOrd="0" destOrd="0" presId="urn:microsoft.com/office/officeart/2005/8/layout/list1"/>
    <dgm:cxn modelId="{FB27994C-919C-4B07-89A4-34B71F5626C2}" type="presOf" srcId="{E7B91223-FEDF-4AC5-80D6-625F50488A90}" destId="{18E4D967-FBBF-40A3-8828-62400357CD79}" srcOrd="1" destOrd="0" presId="urn:microsoft.com/office/officeart/2005/8/layout/list1"/>
    <dgm:cxn modelId="{78417967-0AA3-472C-A78C-B30525343E9B}" srcId="{A1F898F0-3B79-4FD3-9C7A-9BD3388BF1E2}" destId="{82C57CC0-D5CE-4FD4-92D9-84DE94C64957}" srcOrd="2" destOrd="0" parTransId="{5AC3660D-D129-4595-BB63-B3B38F18876E}" sibTransId="{7C229AD0-DD51-4DF4-9678-59514E57F4CA}"/>
    <dgm:cxn modelId="{B7D51941-BE35-4E17-BF5C-0F7E38D8422E}" type="presOf" srcId="{A1F898F0-3B79-4FD3-9C7A-9BD3388BF1E2}" destId="{F7E44B35-2F2A-4110-9D00-A7CED9DB2753}" srcOrd="0" destOrd="0" presId="urn:microsoft.com/office/officeart/2005/8/layout/list1"/>
    <dgm:cxn modelId="{24B16A2A-D1A5-4BB7-A750-4CFA86F68E26}" type="presOf" srcId="{82C57CC0-D5CE-4FD4-92D9-84DE94C64957}" destId="{50546C58-AF63-4C24-9570-8719F755D52E}" srcOrd="1" destOrd="0" presId="urn:microsoft.com/office/officeart/2005/8/layout/list1"/>
    <dgm:cxn modelId="{F4EA1E5D-17CD-4ADF-8A88-A14849C2043E}" type="presOf" srcId="{4869E5E0-002A-4638-9C40-115912DE7B18}" destId="{C324E4C2-8A92-4066-801D-A5F1CB6C2F68}" srcOrd="1" destOrd="0" presId="urn:microsoft.com/office/officeart/2005/8/layout/list1"/>
    <dgm:cxn modelId="{2E59C857-3A31-4FE1-AD17-BF5EE2C1F33D}" type="presOf" srcId="{62646B6A-91F2-4AD5-A561-7D241ED7B52B}" destId="{45B26DFF-AF17-4662-8020-1B1FE45D1A7D}" srcOrd="0" destOrd="0" presId="urn:microsoft.com/office/officeart/2005/8/layout/list1"/>
    <dgm:cxn modelId="{DA3B6E6E-24D6-46BE-BFAF-A8D0C22D31AD}" type="presOf" srcId="{FCF5B256-2831-4DB8-8B1C-89DE77A57D3D}" destId="{EA506846-E3FC-4747-AFBB-AA0785D4907B}" srcOrd="0" destOrd="0" presId="urn:microsoft.com/office/officeart/2005/8/layout/list1"/>
    <dgm:cxn modelId="{D53900B4-2FE0-4D3E-AE0D-0585C1D12D3F}" srcId="{A1F898F0-3B79-4FD3-9C7A-9BD3388BF1E2}" destId="{4869E5E0-002A-4638-9C40-115912DE7B18}" srcOrd="0" destOrd="0" parTransId="{0B947110-DCE4-46A1-959D-6A2B1B50F4B2}" sibTransId="{54C23D03-A7B8-4203-9F37-5A396667591B}"/>
    <dgm:cxn modelId="{773283A3-783A-4B23-BBDE-3E1F61D550D4}" srcId="{A1F898F0-3B79-4FD3-9C7A-9BD3388BF1E2}" destId="{E7B91223-FEDF-4AC5-80D6-625F50488A90}" srcOrd="4" destOrd="0" parTransId="{705CD698-0797-4667-82E6-ECDF6D9E6B98}" sibTransId="{601780E3-0CCE-4C8A-8C6D-6557F962C9C4}"/>
    <dgm:cxn modelId="{FD9D5D2E-C0CD-4EC6-AA4D-40CC3C0A1FD6}" type="presParOf" srcId="{F7E44B35-2F2A-4110-9D00-A7CED9DB2753}" destId="{39439E96-983A-4E4B-BCCF-0CE7BF6FB696}" srcOrd="0" destOrd="0" presId="urn:microsoft.com/office/officeart/2005/8/layout/list1"/>
    <dgm:cxn modelId="{E30272D0-A447-40FB-8CC1-073C8107D1A8}" type="presParOf" srcId="{39439E96-983A-4E4B-BCCF-0CE7BF6FB696}" destId="{3DB916E2-C5D6-4ADA-A5A8-589C4EC0E670}" srcOrd="0" destOrd="0" presId="urn:microsoft.com/office/officeart/2005/8/layout/list1"/>
    <dgm:cxn modelId="{6E18EA6C-3AE3-4AA5-B37C-D78A52FB7AEA}" type="presParOf" srcId="{39439E96-983A-4E4B-BCCF-0CE7BF6FB696}" destId="{C324E4C2-8A92-4066-801D-A5F1CB6C2F68}" srcOrd="1" destOrd="0" presId="urn:microsoft.com/office/officeart/2005/8/layout/list1"/>
    <dgm:cxn modelId="{8D9AA695-0C53-4925-82C4-308CB1DB29B1}" type="presParOf" srcId="{F7E44B35-2F2A-4110-9D00-A7CED9DB2753}" destId="{EB10245D-61C6-43CC-9156-D86DD044EE0E}" srcOrd="1" destOrd="0" presId="urn:microsoft.com/office/officeart/2005/8/layout/list1"/>
    <dgm:cxn modelId="{1D6FB6B9-30C8-4151-BD70-CBD6AD6818D8}" type="presParOf" srcId="{F7E44B35-2F2A-4110-9D00-A7CED9DB2753}" destId="{110AB828-F23E-476E-82FD-888945E8058A}" srcOrd="2" destOrd="0" presId="urn:microsoft.com/office/officeart/2005/8/layout/list1"/>
    <dgm:cxn modelId="{F04C7638-FA8A-47DC-A3C8-34BDE5515F4B}" type="presParOf" srcId="{F7E44B35-2F2A-4110-9D00-A7CED9DB2753}" destId="{0F8D5580-F22B-4AAC-AA26-35DA8A42B7F7}" srcOrd="3" destOrd="0" presId="urn:microsoft.com/office/officeart/2005/8/layout/list1"/>
    <dgm:cxn modelId="{47F0A5EB-B39B-4D9C-A462-F2A0DDEAD851}" type="presParOf" srcId="{F7E44B35-2F2A-4110-9D00-A7CED9DB2753}" destId="{68E10FAC-DC84-437C-95CA-3D8173250415}" srcOrd="4" destOrd="0" presId="urn:microsoft.com/office/officeart/2005/8/layout/list1"/>
    <dgm:cxn modelId="{F26A1669-B9BC-44CA-AA87-CA04A946DFCD}" type="presParOf" srcId="{68E10FAC-DC84-437C-95CA-3D8173250415}" destId="{45B26DFF-AF17-4662-8020-1B1FE45D1A7D}" srcOrd="0" destOrd="0" presId="urn:microsoft.com/office/officeart/2005/8/layout/list1"/>
    <dgm:cxn modelId="{BCBA215E-8958-4C63-AC39-112F1033C6E6}" type="presParOf" srcId="{68E10FAC-DC84-437C-95CA-3D8173250415}" destId="{94123D2D-4ABE-4555-9106-33E282B5F592}" srcOrd="1" destOrd="0" presId="urn:microsoft.com/office/officeart/2005/8/layout/list1"/>
    <dgm:cxn modelId="{9276F8A3-18CC-44E7-9F93-9F18B487342A}" type="presParOf" srcId="{F7E44B35-2F2A-4110-9D00-A7CED9DB2753}" destId="{E077D598-7F77-4800-A4E1-15FAF81A42A2}" srcOrd="5" destOrd="0" presId="urn:microsoft.com/office/officeart/2005/8/layout/list1"/>
    <dgm:cxn modelId="{2746F23B-BFBF-429C-88FC-5AC31FDC4822}" type="presParOf" srcId="{F7E44B35-2F2A-4110-9D00-A7CED9DB2753}" destId="{ACCD7497-D768-471E-94B6-E5E7B31609D8}" srcOrd="6" destOrd="0" presId="urn:microsoft.com/office/officeart/2005/8/layout/list1"/>
    <dgm:cxn modelId="{D6D418BF-3D01-40DD-A3A9-660272CB7F92}" type="presParOf" srcId="{F7E44B35-2F2A-4110-9D00-A7CED9DB2753}" destId="{913F6E04-4A13-4F25-A053-53DEF4FB2963}" srcOrd="7" destOrd="0" presId="urn:microsoft.com/office/officeart/2005/8/layout/list1"/>
    <dgm:cxn modelId="{A2A282BD-E5DE-49C0-BDD4-821419726087}" type="presParOf" srcId="{F7E44B35-2F2A-4110-9D00-A7CED9DB2753}" destId="{C004A29B-0192-45E0-AAE2-761420D06905}" srcOrd="8" destOrd="0" presId="urn:microsoft.com/office/officeart/2005/8/layout/list1"/>
    <dgm:cxn modelId="{DB596383-5403-4D75-90F2-A6D4AD8F03B9}" type="presParOf" srcId="{C004A29B-0192-45E0-AAE2-761420D06905}" destId="{62221884-FDC4-4856-9B78-6AD6DD217EBD}" srcOrd="0" destOrd="0" presId="urn:microsoft.com/office/officeart/2005/8/layout/list1"/>
    <dgm:cxn modelId="{96350A14-2D59-41B6-9904-100275E0C25A}" type="presParOf" srcId="{C004A29B-0192-45E0-AAE2-761420D06905}" destId="{50546C58-AF63-4C24-9570-8719F755D52E}" srcOrd="1" destOrd="0" presId="urn:microsoft.com/office/officeart/2005/8/layout/list1"/>
    <dgm:cxn modelId="{F0D4FF87-51D3-40DA-841A-B6F4A1022833}" type="presParOf" srcId="{F7E44B35-2F2A-4110-9D00-A7CED9DB2753}" destId="{92038477-CFB6-42CF-AA74-23A8A3E6235E}" srcOrd="9" destOrd="0" presId="urn:microsoft.com/office/officeart/2005/8/layout/list1"/>
    <dgm:cxn modelId="{9D6A3E37-CBC2-46C1-A978-356D6D13F00C}" type="presParOf" srcId="{F7E44B35-2F2A-4110-9D00-A7CED9DB2753}" destId="{3E826ED6-C084-48E4-8CCF-AFF4B69F4572}" srcOrd="10" destOrd="0" presId="urn:microsoft.com/office/officeart/2005/8/layout/list1"/>
    <dgm:cxn modelId="{A4BD9F1D-478F-4C55-A0E3-B61DE2DD1715}" type="presParOf" srcId="{F7E44B35-2F2A-4110-9D00-A7CED9DB2753}" destId="{8902F93A-F40C-4B9B-ABF6-652AE93D0BAB}" srcOrd="11" destOrd="0" presId="urn:microsoft.com/office/officeart/2005/8/layout/list1"/>
    <dgm:cxn modelId="{1D31EAF7-B0DA-4053-87E0-751E3BB7AE52}" type="presParOf" srcId="{F7E44B35-2F2A-4110-9D00-A7CED9DB2753}" destId="{8D11866C-B302-4F8E-ACCD-BD4BA90ACFB5}" srcOrd="12" destOrd="0" presId="urn:microsoft.com/office/officeart/2005/8/layout/list1"/>
    <dgm:cxn modelId="{0A5EAD3A-E6A0-4F07-BA80-BC0E4C3AC703}" type="presParOf" srcId="{8D11866C-B302-4F8E-ACCD-BD4BA90ACFB5}" destId="{EA506846-E3FC-4747-AFBB-AA0785D4907B}" srcOrd="0" destOrd="0" presId="urn:microsoft.com/office/officeart/2005/8/layout/list1"/>
    <dgm:cxn modelId="{908ED3E5-A083-4D82-8BF5-8F244035C357}" type="presParOf" srcId="{8D11866C-B302-4F8E-ACCD-BD4BA90ACFB5}" destId="{88A2C0C7-1FA7-451A-89C2-7793A2FAF529}" srcOrd="1" destOrd="0" presId="urn:microsoft.com/office/officeart/2005/8/layout/list1"/>
    <dgm:cxn modelId="{56833BA8-7A86-4B9F-9622-FA6EE2BFD121}" type="presParOf" srcId="{F7E44B35-2F2A-4110-9D00-A7CED9DB2753}" destId="{9610822B-D3BC-4F8E-962C-9F4F527516A1}" srcOrd="13" destOrd="0" presId="urn:microsoft.com/office/officeart/2005/8/layout/list1"/>
    <dgm:cxn modelId="{6C4F828C-9C87-4B3C-AA3F-478E99C484A0}" type="presParOf" srcId="{F7E44B35-2F2A-4110-9D00-A7CED9DB2753}" destId="{ACB755D0-80E3-4BE3-9E8C-1256893D06E4}" srcOrd="14" destOrd="0" presId="urn:microsoft.com/office/officeart/2005/8/layout/list1"/>
    <dgm:cxn modelId="{09756BDE-03C7-47B5-883D-715772DF9DB0}" type="presParOf" srcId="{F7E44B35-2F2A-4110-9D00-A7CED9DB2753}" destId="{6216BF09-E0F1-415F-A612-6B119D5E02A7}" srcOrd="15" destOrd="0" presId="urn:microsoft.com/office/officeart/2005/8/layout/list1"/>
    <dgm:cxn modelId="{071DDFB6-10DA-4492-8A77-FB1031250CEB}" type="presParOf" srcId="{F7E44B35-2F2A-4110-9D00-A7CED9DB2753}" destId="{60F36C43-AA67-4E94-844B-7F15B1797E89}" srcOrd="16" destOrd="0" presId="urn:microsoft.com/office/officeart/2005/8/layout/list1"/>
    <dgm:cxn modelId="{85EFE9C1-4498-4A96-9210-2F2494822363}" type="presParOf" srcId="{60F36C43-AA67-4E94-844B-7F15B1797E89}" destId="{15C8F900-FAD1-4C61-A9E8-DEFD5015A426}" srcOrd="0" destOrd="0" presId="urn:microsoft.com/office/officeart/2005/8/layout/list1"/>
    <dgm:cxn modelId="{59B15945-C406-4E02-88FF-946BB17562EA}" type="presParOf" srcId="{60F36C43-AA67-4E94-844B-7F15B1797E89}" destId="{18E4D967-FBBF-40A3-8828-62400357CD79}" srcOrd="1" destOrd="0" presId="urn:microsoft.com/office/officeart/2005/8/layout/list1"/>
    <dgm:cxn modelId="{227809AF-66C2-4AF3-AF7A-8198B3CE1BC9}" type="presParOf" srcId="{F7E44B35-2F2A-4110-9D00-A7CED9DB2753}" destId="{11A5C94C-C556-49FF-9524-902A0A7E3A77}" srcOrd="17" destOrd="0" presId="urn:microsoft.com/office/officeart/2005/8/layout/list1"/>
    <dgm:cxn modelId="{0383E084-E27C-48B7-9EAD-0DDEA425A66B}" type="presParOf" srcId="{F7E44B35-2F2A-4110-9D00-A7CED9DB2753}" destId="{FC7F30D9-FAF7-4C97-A825-34D88B299D9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F898F0-3B79-4FD3-9C7A-9BD3388BF1E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4869E5E0-002A-4638-9C40-115912DE7B18}">
      <dgm:prSet phldrT="[Texto]"/>
      <dgm:spPr/>
      <dgm:t>
        <a:bodyPr/>
        <a:lstStyle/>
        <a:p>
          <a:r>
            <a:rPr lang="es-EC" dirty="0" smtClean="0"/>
            <a:t>Recibir a aprobar la capacitación de ART y Permisos de Trabajo</a:t>
          </a:r>
          <a:endParaRPr lang="es-ES" dirty="0"/>
        </a:p>
      </dgm:t>
    </dgm:pt>
    <dgm:pt modelId="{0B947110-DCE4-46A1-959D-6A2B1B50F4B2}" type="parTrans" cxnId="{D53900B4-2FE0-4D3E-AE0D-0585C1D12D3F}">
      <dgm:prSet/>
      <dgm:spPr/>
      <dgm:t>
        <a:bodyPr/>
        <a:lstStyle/>
        <a:p>
          <a:endParaRPr lang="es-ES"/>
        </a:p>
      </dgm:t>
    </dgm:pt>
    <dgm:pt modelId="{54C23D03-A7B8-4203-9F37-5A396667591B}" type="sibTrans" cxnId="{D53900B4-2FE0-4D3E-AE0D-0585C1D12D3F}">
      <dgm:prSet/>
      <dgm:spPr/>
      <dgm:t>
        <a:bodyPr/>
        <a:lstStyle/>
        <a:p>
          <a:endParaRPr lang="es-ES"/>
        </a:p>
      </dgm:t>
    </dgm:pt>
    <dgm:pt modelId="{82C57CC0-D5CE-4FD4-92D9-84DE94C64957}">
      <dgm:prSet phldrT="[Texto]"/>
      <dgm:spPr/>
      <dgm:t>
        <a:bodyPr/>
        <a:lstStyle/>
        <a:p>
          <a:r>
            <a:rPr lang="es-EC" dirty="0" smtClean="0"/>
            <a:t>Impartir una charla sobre temas de seguridad a todos los trabajadores involucrados en la ejecución del trabajo.</a:t>
          </a:r>
          <a:endParaRPr lang="es-ES" dirty="0"/>
        </a:p>
      </dgm:t>
    </dgm:pt>
    <dgm:pt modelId="{5AC3660D-D129-4595-BB63-B3B38F18876E}" type="parTrans" cxnId="{78417967-0AA3-472C-A78C-B30525343E9B}">
      <dgm:prSet/>
      <dgm:spPr/>
      <dgm:t>
        <a:bodyPr/>
        <a:lstStyle/>
        <a:p>
          <a:endParaRPr lang="es-ES"/>
        </a:p>
      </dgm:t>
    </dgm:pt>
    <dgm:pt modelId="{7C229AD0-DD51-4DF4-9678-59514E57F4CA}" type="sibTrans" cxnId="{78417967-0AA3-472C-A78C-B30525343E9B}">
      <dgm:prSet/>
      <dgm:spPr/>
      <dgm:t>
        <a:bodyPr/>
        <a:lstStyle/>
        <a:p>
          <a:endParaRPr lang="es-ES"/>
        </a:p>
      </dgm:t>
    </dgm:pt>
    <dgm:pt modelId="{E7B91223-FEDF-4AC5-80D6-625F50488A90}">
      <dgm:prSet phldrT="[Texto]"/>
      <dgm:spPr/>
      <dgm:t>
        <a:bodyPr/>
        <a:lstStyle/>
        <a:p>
          <a:r>
            <a:rPr lang="es-EC" dirty="0" smtClean="0"/>
            <a:t>Participar en evacuaciones de emergencia reales o simuladas </a:t>
          </a:r>
          <a:endParaRPr lang="es-ES" dirty="0"/>
        </a:p>
      </dgm:t>
    </dgm:pt>
    <dgm:pt modelId="{705CD698-0797-4667-82E6-ECDF6D9E6B98}" type="parTrans" cxnId="{773283A3-783A-4B23-BBDE-3E1F61D550D4}">
      <dgm:prSet/>
      <dgm:spPr/>
      <dgm:t>
        <a:bodyPr/>
        <a:lstStyle/>
        <a:p>
          <a:endParaRPr lang="es-ES"/>
        </a:p>
      </dgm:t>
    </dgm:pt>
    <dgm:pt modelId="{601780E3-0CCE-4C8A-8C6D-6557F962C9C4}" type="sibTrans" cxnId="{773283A3-783A-4B23-BBDE-3E1F61D550D4}">
      <dgm:prSet/>
      <dgm:spPr/>
      <dgm:t>
        <a:bodyPr/>
        <a:lstStyle/>
        <a:p>
          <a:endParaRPr lang="es-ES"/>
        </a:p>
      </dgm:t>
    </dgm:pt>
    <dgm:pt modelId="{62646B6A-91F2-4AD5-A561-7D241ED7B52B}">
      <dgm:prSet/>
      <dgm:spPr/>
      <dgm:t>
        <a:bodyPr/>
        <a:lstStyle/>
        <a:p>
          <a:r>
            <a:rPr lang="es-EC" dirty="0" smtClean="0"/>
            <a:t>Asegurar que se disponga de los recursos necesarios para garantizar la correcta implementación de lo establecido en el ART</a:t>
          </a:r>
          <a:endParaRPr lang="es-ES" dirty="0"/>
        </a:p>
      </dgm:t>
    </dgm:pt>
    <dgm:pt modelId="{CFEB85A9-0E7C-4FBC-8510-16321FDC231D}" type="parTrans" cxnId="{8A7184FD-EE4C-4C14-AFD3-5F6A73EEEF06}">
      <dgm:prSet/>
      <dgm:spPr/>
      <dgm:t>
        <a:bodyPr/>
        <a:lstStyle/>
        <a:p>
          <a:endParaRPr lang="es-ES"/>
        </a:p>
      </dgm:t>
    </dgm:pt>
    <dgm:pt modelId="{8EE1DCF6-93FC-4811-8B78-8023DE580E6D}" type="sibTrans" cxnId="{8A7184FD-EE4C-4C14-AFD3-5F6A73EEEF06}">
      <dgm:prSet/>
      <dgm:spPr/>
      <dgm:t>
        <a:bodyPr/>
        <a:lstStyle/>
        <a:p>
          <a:endParaRPr lang="es-ES"/>
        </a:p>
      </dgm:t>
    </dgm:pt>
    <dgm:pt modelId="{FCF5B256-2831-4DB8-8B1C-89DE77A57D3D}">
      <dgm:prSet/>
      <dgm:spPr/>
      <dgm:t>
        <a:bodyPr/>
        <a:lstStyle/>
        <a:p>
          <a:r>
            <a:rPr lang="es-EC" dirty="0" smtClean="0"/>
            <a:t>Verificar la implementación de las recomendaciones establecidas en el ART al inicio de cada jornada o cuando la actividad lo requiera</a:t>
          </a:r>
          <a:endParaRPr lang="es-ES" dirty="0"/>
        </a:p>
      </dgm:t>
    </dgm:pt>
    <dgm:pt modelId="{6FA0DBDE-3789-4EEA-B730-33B2FBCF56DA}" type="sibTrans" cxnId="{FFFC78B5-AE72-4E8C-B072-92C9ECE2AEDE}">
      <dgm:prSet/>
      <dgm:spPr/>
      <dgm:t>
        <a:bodyPr/>
        <a:lstStyle/>
        <a:p>
          <a:endParaRPr lang="es-ES"/>
        </a:p>
      </dgm:t>
    </dgm:pt>
    <dgm:pt modelId="{4C4A494C-7C6E-4AAB-8969-85218ADC1F21}" type="parTrans" cxnId="{FFFC78B5-AE72-4E8C-B072-92C9ECE2AEDE}">
      <dgm:prSet/>
      <dgm:spPr/>
      <dgm:t>
        <a:bodyPr/>
        <a:lstStyle/>
        <a:p>
          <a:endParaRPr lang="es-ES"/>
        </a:p>
      </dgm:t>
    </dgm:pt>
    <dgm:pt modelId="{F7E44B35-2F2A-4110-9D00-A7CED9DB2753}" type="pres">
      <dgm:prSet presAssocID="{A1F898F0-3B79-4FD3-9C7A-9BD3388BF1E2}" presName="linear" presStyleCnt="0">
        <dgm:presLayoutVars>
          <dgm:dir/>
          <dgm:animLvl val="lvl"/>
          <dgm:resizeHandles val="exact"/>
        </dgm:presLayoutVars>
      </dgm:prSet>
      <dgm:spPr/>
      <dgm:t>
        <a:bodyPr/>
        <a:lstStyle/>
        <a:p>
          <a:endParaRPr lang="es-ES"/>
        </a:p>
      </dgm:t>
    </dgm:pt>
    <dgm:pt modelId="{39439E96-983A-4E4B-BCCF-0CE7BF6FB696}" type="pres">
      <dgm:prSet presAssocID="{4869E5E0-002A-4638-9C40-115912DE7B18}" presName="parentLin" presStyleCnt="0"/>
      <dgm:spPr/>
    </dgm:pt>
    <dgm:pt modelId="{3DB916E2-C5D6-4ADA-A5A8-589C4EC0E670}" type="pres">
      <dgm:prSet presAssocID="{4869E5E0-002A-4638-9C40-115912DE7B18}" presName="parentLeftMargin" presStyleLbl="node1" presStyleIdx="0" presStyleCnt="5"/>
      <dgm:spPr/>
      <dgm:t>
        <a:bodyPr/>
        <a:lstStyle/>
        <a:p>
          <a:endParaRPr lang="es-ES"/>
        </a:p>
      </dgm:t>
    </dgm:pt>
    <dgm:pt modelId="{C324E4C2-8A92-4066-801D-A5F1CB6C2F68}" type="pres">
      <dgm:prSet presAssocID="{4869E5E0-002A-4638-9C40-115912DE7B18}" presName="parentText" presStyleLbl="node1" presStyleIdx="0" presStyleCnt="5" custScaleX="139853">
        <dgm:presLayoutVars>
          <dgm:chMax val="0"/>
          <dgm:bulletEnabled val="1"/>
        </dgm:presLayoutVars>
      </dgm:prSet>
      <dgm:spPr/>
      <dgm:t>
        <a:bodyPr/>
        <a:lstStyle/>
        <a:p>
          <a:endParaRPr lang="es-ES"/>
        </a:p>
      </dgm:t>
    </dgm:pt>
    <dgm:pt modelId="{EB10245D-61C6-43CC-9156-D86DD044EE0E}" type="pres">
      <dgm:prSet presAssocID="{4869E5E0-002A-4638-9C40-115912DE7B18}" presName="negativeSpace" presStyleCnt="0"/>
      <dgm:spPr/>
    </dgm:pt>
    <dgm:pt modelId="{110AB828-F23E-476E-82FD-888945E8058A}" type="pres">
      <dgm:prSet presAssocID="{4869E5E0-002A-4638-9C40-115912DE7B18}" presName="childText" presStyleLbl="conFgAcc1" presStyleIdx="0" presStyleCnt="5">
        <dgm:presLayoutVars>
          <dgm:bulletEnabled val="1"/>
        </dgm:presLayoutVars>
      </dgm:prSet>
      <dgm:spPr/>
    </dgm:pt>
    <dgm:pt modelId="{0F8D5580-F22B-4AAC-AA26-35DA8A42B7F7}" type="pres">
      <dgm:prSet presAssocID="{54C23D03-A7B8-4203-9F37-5A396667591B}" presName="spaceBetweenRectangles" presStyleCnt="0"/>
      <dgm:spPr/>
    </dgm:pt>
    <dgm:pt modelId="{68E10FAC-DC84-437C-95CA-3D8173250415}" type="pres">
      <dgm:prSet presAssocID="{62646B6A-91F2-4AD5-A561-7D241ED7B52B}" presName="parentLin" presStyleCnt="0"/>
      <dgm:spPr/>
    </dgm:pt>
    <dgm:pt modelId="{45B26DFF-AF17-4662-8020-1B1FE45D1A7D}" type="pres">
      <dgm:prSet presAssocID="{62646B6A-91F2-4AD5-A561-7D241ED7B52B}" presName="parentLeftMargin" presStyleLbl="node1" presStyleIdx="0" presStyleCnt="5"/>
      <dgm:spPr/>
      <dgm:t>
        <a:bodyPr/>
        <a:lstStyle/>
        <a:p>
          <a:endParaRPr lang="es-ES"/>
        </a:p>
      </dgm:t>
    </dgm:pt>
    <dgm:pt modelId="{94123D2D-4ABE-4555-9106-33E282B5F592}" type="pres">
      <dgm:prSet presAssocID="{62646B6A-91F2-4AD5-A561-7D241ED7B52B}" presName="parentText" presStyleLbl="node1" presStyleIdx="1" presStyleCnt="5" custScaleX="139853">
        <dgm:presLayoutVars>
          <dgm:chMax val="0"/>
          <dgm:bulletEnabled val="1"/>
        </dgm:presLayoutVars>
      </dgm:prSet>
      <dgm:spPr/>
      <dgm:t>
        <a:bodyPr/>
        <a:lstStyle/>
        <a:p>
          <a:endParaRPr lang="es-ES"/>
        </a:p>
      </dgm:t>
    </dgm:pt>
    <dgm:pt modelId="{E077D598-7F77-4800-A4E1-15FAF81A42A2}" type="pres">
      <dgm:prSet presAssocID="{62646B6A-91F2-4AD5-A561-7D241ED7B52B}" presName="negativeSpace" presStyleCnt="0"/>
      <dgm:spPr/>
    </dgm:pt>
    <dgm:pt modelId="{ACCD7497-D768-471E-94B6-E5E7B31609D8}" type="pres">
      <dgm:prSet presAssocID="{62646B6A-91F2-4AD5-A561-7D241ED7B52B}" presName="childText" presStyleLbl="conFgAcc1" presStyleIdx="1" presStyleCnt="5">
        <dgm:presLayoutVars>
          <dgm:bulletEnabled val="1"/>
        </dgm:presLayoutVars>
      </dgm:prSet>
      <dgm:spPr/>
    </dgm:pt>
    <dgm:pt modelId="{913F6E04-4A13-4F25-A053-53DEF4FB2963}" type="pres">
      <dgm:prSet presAssocID="{8EE1DCF6-93FC-4811-8B78-8023DE580E6D}" presName="spaceBetweenRectangles" presStyleCnt="0"/>
      <dgm:spPr/>
    </dgm:pt>
    <dgm:pt modelId="{C004A29B-0192-45E0-AAE2-761420D06905}" type="pres">
      <dgm:prSet presAssocID="{82C57CC0-D5CE-4FD4-92D9-84DE94C64957}" presName="parentLin" presStyleCnt="0"/>
      <dgm:spPr/>
    </dgm:pt>
    <dgm:pt modelId="{62221884-FDC4-4856-9B78-6AD6DD217EBD}" type="pres">
      <dgm:prSet presAssocID="{82C57CC0-D5CE-4FD4-92D9-84DE94C64957}" presName="parentLeftMargin" presStyleLbl="node1" presStyleIdx="1" presStyleCnt="5"/>
      <dgm:spPr/>
      <dgm:t>
        <a:bodyPr/>
        <a:lstStyle/>
        <a:p>
          <a:endParaRPr lang="es-ES"/>
        </a:p>
      </dgm:t>
    </dgm:pt>
    <dgm:pt modelId="{50546C58-AF63-4C24-9570-8719F755D52E}" type="pres">
      <dgm:prSet presAssocID="{82C57CC0-D5CE-4FD4-92D9-84DE94C64957}" presName="parentText" presStyleLbl="node1" presStyleIdx="2" presStyleCnt="5" custScaleX="139853">
        <dgm:presLayoutVars>
          <dgm:chMax val="0"/>
          <dgm:bulletEnabled val="1"/>
        </dgm:presLayoutVars>
      </dgm:prSet>
      <dgm:spPr/>
      <dgm:t>
        <a:bodyPr/>
        <a:lstStyle/>
        <a:p>
          <a:endParaRPr lang="es-ES"/>
        </a:p>
      </dgm:t>
    </dgm:pt>
    <dgm:pt modelId="{92038477-CFB6-42CF-AA74-23A8A3E6235E}" type="pres">
      <dgm:prSet presAssocID="{82C57CC0-D5CE-4FD4-92D9-84DE94C64957}" presName="negativeSpace" presStyleCnt="0"/>
      <dgm:spPr/>
    </dgm:pt>
    <dgm:pt modelId="{3E826ED6-C084-48E4-8CCF-AFF4B69F4572}" type="pres">
      <dgm:prSet presAssocID="{82C57CC0-D5CE-4FD4-92D9-84DE94C64957}" presName="childText" presStyleLbl="conFgAcc1" presStyleIdx="2" presStyleCnt="5">
        <dgm:presLayoutVars>
          <dgm:bulletEnabled val="1"/>
        </dgm:presLayoutVars>
      </dgm:prSet>
      <dgm:spPr/>
    </dgm:pt>
    <dgm:pt modelId="{8902F93A-F40C-4B9B-ABF6-652AE93D0BAB}" type="pres">
      <dgm:prSet presAssocID="{7C229AD0-DD51-4DF4-9678-59514E57F4CA}" presName="spaceBetweenRectangles" presStyleCnt="0"/>
      <dgm:spPr/>
    </dgm:pt>
    <dgm:pt modelId="{8D11866C-B302-4F8E-ACCD-BD4BA90ACFB5}" type="pres">
      <dgm:prSet presAssocID="{FCF5B256-2831-4DB8-8B1C-89DE77A57D3D}" presName="parentLin" presStyleCnt="0"/>
      <dgm:spPr/>
    </dgm:pt>
    <dgm:pt modelId="{EA506846-E3FC-4747-AFBB-AA0785D4907B}" type="pres">
      <dgm:prSet presAssocID="{FCF5B256-2831-4DB8-8B1C-89DE77A57D3D}" presName="parentLeftMargin" presStyleLbl="node1" presStyleIdx="2" presStyleCnt="5"/>
      <dgm:spPr/>
      <dgm:t>
        <a:bodyPr/>
        <a:lstStyle/>
        <a:p>
          <a:endParaRPr lang="es-ES"/>
        </a:p>
      </dgm:t>
    </dgm:pt>
    <dgm:pt modelId="{88A2C0C7-1FA7-451A-89C2-7793A2FAF529}" type="pres">
      <dgm:prSet presAssocID="{FCF5B256-2831-4DB8-8B1C-89DE77A57D3D}" presName="parentText" presStyleLbl="node1" presStyleIdx="3" presStyleCnt="5" custScaleX="139853">
        <dgm:presLayoutVars>
          <dgm:chMax val="0"/>
          <dgm:bulletEnabled val="1"/>
        </dgm:presLayoutVars>
      </dgm:prSet>
      <dgm:spPr/>
      <dgm:t>
        <a:bodyPr/>
        <a:lstStyle/>
        <a:p>
          <a:endParaRPr lang="es-ES"/>
        </a:p>
      </dgm:t>
    </dgm:pt>
    <dgm:pt modelId="{9610822B-D3BC-4F8E-962C-9F4F527516A1}" type="pres">
      <dgm:prSet presAssocID="{FCF5B256-2831-4DB8-8B1C-89DE77A57D3D}" presName="negativeSpace" presStyleCnt="0"/>
      <dgm:spPr/>
    </dgm:pt>
    <dgm:pt modelId="{ACB755D0-80E3-4BE3-9E8C-1256893D06E4}" type="pres">
      <dgm:prSet presAssocID="{FCF5B256-2831-4DB8-8B1C-89DE77A57D3D}" presName="childText" presStyleLbl="conFgAcc1" presStyleIdx="3" presStyleCnt="5">
        <dgm:presLayoutVars>
          <dgm:bulletEnabled val="1"/>
        </dgm:presLayoutVars>
      </dgm:prSet>
      <dgm:spPr/>
    </dgm:pt>
    <dgm:pt modelId="{6216BF09-E0F1-415F-A612-6B119D5E02A7}" type="pres">
      <dgm:prSet presAssocID="{6FA0DBDE-3789-4EEA-B730-33B2FBCF56DA}" presName="spaceBetweenRectangles" presStyleCnt="0"/>
      <dgm:spPr/>
    </dgm:pt>
    <dgm:pt modelId="{60F36C43-AA67-4E94-844B-7F15B1797E89}" type="pres">
      <dgm:prSet presAssocID="{E7B91223-FEDF-4AC5-80D6-625F50488A90}" presName="parentLin" presStyleCnt="0"/>
      <dgm:spPr/>
    </dgm:pt>
    <dgm:pt modelId="{15C8F900-FAD1-4C61-A9E8-DEFD5015A426}" type="pres">
      <dgm:prSet presAssocID="{E7B91223-FEDF-4AC5-80D6-625F50488A90}" presName="parentLeftMargin" presStyleLbl="node1" presStyleIdx="3" presStyleCnt="5"/>
      <dgm:spPr/>
      <dgm:t>
        <a:bodyPr/>
        <a:lstStyle/>
        <a:p>
          <a:endParaRPr lang="es-ES"/>
        </a:p>
      </dgm:t>
    </dgm:pt>
    <dgm:pt modelId="{18E4D967-FBBF-40A3-8828-62400357CD79}" type="pres">
      <dgm:prSet presAssocID="{E7B91223-FEDF-4AC5-80D6-625F50488A90}" presName="parentText" presStyleLbl="node1" presStyleIdx="4" presStyleCnt="5" custScaleX="139853">
        <dgm:presLayoutVars>
          <dgm:chMax val="0"/>
          <dgm:bulletEnabled val="1"/>
        </dgm:presLayoutVars>
      </dgm:prSet>
      <dgm:spPr/>
      <dgm:t>
        <a:bodyPr/>
        <a:lstStyle/>
        <a:p>
          <a:endParaRPr lang="es-ES"/>
        </a:p>
      </dgm:t>
    </dgm:pt>
    <dgm:pt modelId="{11A5C94C-C556-49FF-9524-902A0A7E3A77}" type="pres">
      <dgm:prSet presAssocID="{E7B91223-FEDF-4AC5-80D6-625F50488A90}" presName="negativeSpace" presStyleCnt="0"/>
      <dgm:spPr/>
    </dgm:pt>
    <dgm:pt modelId="{FC7F30D9-FAF7-4C97-A825-34D88B299D95}" type="pres">
      <dgm:prSet presAssocID="{E7B91223-FEDF-4AC5-80D6-625F50488A90}" presName="childText" presStyleLbl="conFgAcc1" presStyleIdx="4" presStyleCnt="5">
        <dgm:presLayoutVars>
          <dgm:bulletEnabled val="1"/>
        </dgm:presLayoutVars>
      </dgm:prSet>
      <dgm:spPr/>
    </dgm:pt>
  </dgm:ptLst>
  <dgm:cxnLst>
    <dgm:cxn modelId="{8A7184FD-EE4C-4C14-AFD3-5F6A73EEEF06}" srcId="{A1F898F0-3B79-4FD3-9C7A-9BD3388BF1E2}" destId="{62646B6A-91F2-4AD5-A561-7D241ED7B52B}" srcOrd="1" destOrd="0" parTransId="{CFEB85A9-0E7C-4FBC-8510-16321FDC231D}" sibTransId="{8EE1DCF6-93FC-4811-8B78-8023DE580E6D}"/>
    <dgm:cxn modelId="{23AFD16D-66EB-4BF5-B6FA-A63D652C019D}" type="presOf" srcId="{FCF5B256-2831-4DB8-8B1C-89DE77A57D3D}" destId="{88A2C0C7-1FA7-451A-89C2-7793A2FAF529}" srcOrd="1" destOrd="0" presId="urn:microsoft.com/office/officeart/2005/8/layout/list1"/>
    <dgm:cxn modelId="{FFFC78B5-AE72-4E8C-B072-92C9ECE2AEDE}" srcId="{A1F898F0-3B79-4FD3-9C7A-9BD3388BF1E2}" destId="{FCF5B256-2831-4DB8-8B1C-89DE77A57D3D}" srcOrd="3" destOrd="0" parTransId="{4C4A494C-7C6E-4AAB-8969-85218ADC1F21}" sibTransId="{6FA0DBDE-3789-4EEA-B730-33B2FBCF56DA}"/>
    <dgm:cxn modelId="{C5A68696-9EEB-4FFC-B05F-E7D827A046C7}" type="presOf" srcId="{4869E5E0-002A-4638-9C40-115912DE7B18}" destId="{3DB916E2-C5D6-4ADA-A5A8-589C4EC0E670}" srcOrd="0" destOrd="0" presId="urn:microsoft.com/office/officeart/2005/8/layout/list1"/>
    <dgm:cxn modelId="{7C38488D-FBC2-4DB6-BC97-3EFBD1385A12}" type="presOf" srcId="{62646B6A-91F2-4AD5-A561-7D241ED7B52B}" destId="{94123D2D-4ABE-4555-9106-33E282B5F592}" srcOrd="1" destOrd="0" presId="urn:microsoft.com/office/officeart/2005/8/layout/list1"/>
    <dgm:cxn modelId="{48630019-C2B2-406F-83ED-03959B7CFD8C}" type="presOf" srcId="{E7B91223-FEDF-4AC5-80D6-625F50488A90}" destId="{15C8F900-FAD1-4C61-A9E8-DEFD5015A426}" srcOrd="0" destOrd="0" presId="urn:microsoft.com/office/officeart/2005/8/layout/list1"/>
    <dgm:cxn modelId="{8491CA4E-39A8-4979-9545-10BAE20841E5}" type="presOf" srcId="{82C57CC0-D5CE-4FD4-92D9-84DE94C64957}" destId="{62221884-FDC4-4856-9B78-6AD6DD217EBD}" srcOrd="0" destOrd="0" presId="urn:microsoft.com/office/officeart/2005/8/layout/list1"/>
    <dgm:cxn modelId="{FB27994C-919C-4B07-89A4-34B71F5626C2}" type="presOf" srcId="{E7B91223-FEDF-4AC5-80D6-625F50488A90}" destId="{18E4D967-FBBF-40A3-8828-62400357CD79}" srcOrd="1" destOrd="0" presId="urn:microsoft.com/office/officeart/2005/8/layout/list1"/>
    <dgm:cxn modelId="{78417967-0AA3-472C-A78C-B30525343E9B}" srcId="{A1F898F0-3B79-4FD3-9C7A-9BD3388BF1E2}" destId="{82C57CC0-D5CE-4FD4-92D9-84DE94C64957}" srcOrd="2" destOrd="0" parTransId="{5AC3660D-D129-4595-BB63-B3B38F18876E}" sibTransId="{7C229AD0-DD51-4DF4-9678-59514E57F4CA}"/>
    <dgm:cxn modelId="{B7D51941-BE35-4E17-BF5C-0F7E38D8422E}" type="presOf" srcId="{A1F898F0-3B79-4FD3-9C7A-9BD3388BF1E2}" destId="{F7E44B35-2F2A-4110-9D00-A7CED9DB2753}" srcOrd="0" destOrd="0" presId="urn:microsoft.com/office/officeart/2005/8/layout/list1"/>
    <dgm:cxn modelId="{24B16A2A-D1A5-4BB7-A750-4CFA86F68E26}" type="presOf" srcId="{82C57CC0-D5CE-4FD4-92D9-84DE94C64957}" destId="{50546C58-AF63-4C24-9570-8719F755D52E}" srcOrd="1" destOrd="0" presId="urn:microsoft.com/office/officeart/2005/8/layout/list1"/>
    <dgm:cxn modelId="{F4EA1E5D-17CD-4ADF-8A88-A14849C2043E}" type="presOf" srcId="{4869E5E0-002A-4638-9C40-115912DE7B18}" destId="{C324E4C2-8A92-4066-801D-A5F1CB6C2F68}" srcOrd="1" destOrd="0" presId="urn:microsoft.com/office/officeart/2005/8/layout/list1"/>
    <dgm:cxn modelId="{2E59C857-3A31-4FE1-AD17-BF5EE2C1F33D}" type="presOf" srcId="{62646B6A-91F2-4AD5-A561-7D241ED7B52B}" destId="{45B26DFF-AF17-4662-8020-1B1FE45D1A7D}" srcOrd="0" destOrd="0" presId="urn:microsoft.com/office/officeart/2005/8/layout/list1"/>
    <dgm:cxn modelId="{DA3B6E6E-24D6-46BE-BFAF-A8D0C22D31AD}" type="presOf" srcId="{FCF5B256-2831-4DB8-8B1C-89DE77A57D3D}" destId="{EA506846-E3FC-4747-AFBB-AA0785D4907B}" srcOrd="0" destOrd="0" presId="urn:microsoft.com/office/officeart/2005/8/layout/list1"/>
    <dgm:cxn modelId="{D53900B4-2FE0-4D3E-AE0D-0585C1D12D3F}" srcId="{A1F898F0-3B79-4FD3-9C7A-9BD3388BF1E2}" destId="{4869E5E0-002A-4638-9C40-115912DE7B18}" srcOrd="0" destOrd="0" parTransId="{0B947110-DCE4-46A1-959D-6A2B1B50F4B2}" sibTransId="{54C23D03-A7B8-4203-9F37-5A396667591B}"/>
    <dgm:cxn modelId="{773283A3-783A-4B23-BBDE-3E1F61D550D4}" srcId="{A1F898F0-3B79-4FD3-9C7A-9BD3388BF1E2}" destId="{E7B91223-FEDF-4AC5-80D6-625F50488A90}" srcOrd="4" destOrd="0" parTransId="{705CD698-0797-4667-82E6-ECDF6D9E6B98}" sibTransId="{601780E3-0CCE-4C8A-8C6D-6557F962C9C4}"/>
    <dgm:cxn modelId="{FD9D5D2E-C0CD-4EC6-AA4D-40CC3C0A1FD6}" type="presParOf" srcId="{F7E44B35-2F2A-4110-9D00-A7CED9DB2753}" destId="{39439E96-983A-4E4B-BCCF-0CE7BF6FB696}" srcOrd="0" destOrd="0" presId="urn:microsoft.com/office/officeart/2005/8/layout/list1"/>
    <dgm:cxn modelId="{E30272D0-A447-40FB-8CC1-073C8107D1A8}" type="presParOf" srcId="{39439E96-983A-4E4B-BCCF-0CE7BF6FB696}" destId="{3DB916E2-C5D6-4ADA-A5A8-589C4EC0E670}" srcOrd="0" destOrd="0" presId="urn:microsoft.com/office/officeart/2005/8/layout/list1"/>
    <dgm:cxn modelId="{6E18EA6C-3AE3-4AA5-B37C-D78A52FB7AEA}" type="presParOf" srcId="{39439E96-983A-4E4B-BCCF-0CE7BF6FB696}" destId="{C324E4C2-8A92-4066-801D-A5F1CB6C2F68}" srcOrd="1" destOrd="0" presId="urn:microsoft.com/office/officeart/2005/8/layout/list1"/>
    <dgm:cxn modelId="{8D9AA695-0C53-4925-82C4-308CB1DB29B1}" type="presParOf" srcId="{F7E44B35-2F2A-4110-9D00-A7CED9DB2753}" destId="{EB10245D-61C6-43CC-9156-D86DD044EE0E}" srcOrd="1" destOrd="0" presId="urn:microsoft.com/office/officeart/2005/8/layout/list1"/>
    <dgm:cxn modelId="{1D6FB6B9-30C8-4151-BD70-CBD6AD6818D8}" type="presParOf" srcId="{F7E44B35-2F2A-4110-9D00-A7CED9DB2753}" destId="{110AB828-F23E-476E-82FD-888945E8058A}" srcOrd="2" destOrd="0" presId="urn:microsoft.com/office/officeart/2005/8/layout/list1"/>
    <dgm:cxn modelId="{F04C7638-FA8A-47DC-A3C8-34BDE5515F4B}" type="presParOf" srcId="{F7E44B35-2F2A-4110-9D00-A7CED9DB2753}" destId="{0F8D5580-F22B-4AAC-AA26-35DA8A42B7F7}" srcOrd="3" destOrd="0" presId="urn:microsoft.com/office/officeart/2005/8/layout/list1"/>
    <dgm:cxn modelId="{47F0A5EB-B39B-4D9C-A462-F2A0DDEAD851}" type="presParOf" srcId="{F7E44B35-2F2A-4110-9D00-A7CED9DB2753}" destId="{68E10FAC-DC84-437C-95CA-3D8173250415}" srcOrd="4" destOrd="0" presId="urn:microsoft.com/office/officeart/2005/8/layout/list1"/>
    <dgm:cxn modelId="{F26A1669-B9BC-44CA-AA87-CA04A946DFCD}" type="presParOf" srcId="{68E10FAC-DC84-437C-95CA-3D8173250415}" destId="{45B26DFF-AF17-4662-8020-1B1FE45D1A7D}" srcOrd="0" destOrd="0" presId="urn:microsoft.com/office/officeart/2005/8/layout/list1"/>
    <dgm:cxn modelId="{BCBA215E-8958-4C63-AC39-112F1033C6E6}" type="presParOf" srcId="{68E10FAC-DC84-437C-95CA-3D8173250415}" destId="{94123D2D-4ABE-4555-9106-33E282B5F592}" srcOrd="1" destOrd="0" presId="urn:microsoft.com/office/officeart/2005/8/layout/list1"/>
    <dgm:cxn modelId="{9276F8A3-18CC-44E7-9F93-9F18B487342A}" type="presParOf" srcId="{F7E44B35-2F2A-4110-9D00-A7CED9DB2753}" destId="{E077D598-7F77-4800-A4E1-15FAF81A42A2}" srcOrd="5" destOrd="0" presId="urn:microsoft.com/office/officeart/2005/8/layout/list1"/>
    <dgm:cxn modelId="{2746F23B-BFBF-429C-88FC-5AC31FDC4822}" type="presParOf" srcId="{F7E44B35-2F2A-4110-9D00-A7CED9DB2753}" destId="{ACCD7497-D768-471E-94B6-E5E7B31609D8}" srcOrd="6" destOrd="0" presId="urn:microsoft.com/office/officeart/2005/8/layout/list1"/>
    <dgm:cxn modelId="{D6D418BF-3D01-40DD-A3A9-660272CB7F92}" type="presParOf" srcId="{F7E44B35-2F2A-4110-9D00-A7CED9DB2753}" destId="{913F6E04-4A13-4F25-A053-53DEF4FB2963}" srcOrd="7" destOrd="0" presId="urn:microsoft.com/office/officeart/2005/8/layout/list1"/>
    <dgm:cxn modelId="{A2A282BD-E5DE-49C0-BDD4-821419726087}" type="presParOf" srcId="{F7E44B35-2F2A-4110-9D00-A7CED9DB2753}" destId="{C004A29B-0192-45E0-AAE2-761420D06905}" srcOrd="8" destOrd="0" presId="urn:microsoft.com/office/officeart/2005/8/layout/list1"/>
    <dgm:cxn modelId="{DB596383-5403-4D75-90F2-A6D4AD8F03B9}" type="presParOf" srcId="{C004A29B-0192-45E0-AAE2-761420D06905}" destId="{62221884-FDC4-4856-9B78-6AD6DD217EBD}" srcOrd="0" destOrd="0" presId="urn:microsoft.com/office/officeart/2005/8/layout/list1"/>
    <dgm:cxn modelId="{96350A14-2D59-41B6-9904-100275E0C25A}" type="presParOf" srcId="{C004A29B-0192-45E0-AAE2-761420D06905}" destId="{50546C58-AF63-4C24-9570-8719F755D52E}" srcOrd="1" destOrd="0" presId="urn:microsoft.com/office/officeart/2005/8/layout/list1"/>
    <dgm:cxn modelId="{F0D4FF87-51D3-40DA-841A-B6F4A1022833}" type="presParOf" srcId="{F7E44B35-2F2A-4110-9D00-A7CED9DB2753}" destId="{92038477-CFB6-42CF-AA74-23A8A3E6235E}" srcOrd="9" destOrd="0" presId="urn:microsoft.com/office/officeart/2005/8/layout/list1"/>
    <dgm:cxn modelId="{9D6A3E37-CBC2-46C1-A978-356D6D13F00C}" type="presParOf" srcId="{F7E44B35-2F2A-4110-9D00-A7CED9DB2753}" destId="{3E826ED6-C084-48E4-8CCF-AFF4B69F4572}" srcOrd="10" destOrd="0" presId="urn:microsoft.com/office/officeart/2005/8/layout/list1"/>
    <dgm:cxn modelId="{A4BD9F1D-478F-4C55-A0E3-B61DE2DD1715}" type="presParOf" srcId="{F7E44B35-2F2A-4110-9D00-A7CED9DB2753}" destId="{8902F93A-F40C-4B9B-ABF6-652AE93D0BAB}" srcOrd="11" destOrd="0" presId="urn:microsoft.com/office/officeart/2005/8/layout/list1"/>
    <dgm:cxn modelId="{1D31EAF7-B0DA-4053-87E0-751E3BB7AE52}" type="presParOf" srcId="{F7E44B35-2F2A-4110-9D00-A7CED9DB2753}" destId="{8D11866C-B302-4F8E-ACCD-BD4BA90ACFB5}" srcOrd="12" destOrd="0" presId="urn:microsoft.com/office/officeart/2005/8/layout/list1"/>
    <dgm:cxn modelId="{0A5EAD3A-E6A0-4F07-BA80-BC0E4C3AC703}" type="presParOf" srcId="{8D11866C-B302-4F8E-ACCD-BD4BA90ACFB5}" destId="{EA506846-E3FC-4747-AFBB-AA0785D4907B}" srcOrd="0" destOrd="0" presId="urn:microsoft.com/office/officeart/2005/8/layout/list1"/>
    <dgm:cxn modelId="{908ED3E5-A083-4D82-8BF5-8F244035C357}" type="presParOf" srcId="{8D11866C-B302-4F8E-ACCD-BD4BA90ACFB5}" destId="{88A2C0C7-1FA7-451A-89C2-7793A2FAF529}" srcOrd="1" destOrd="0" presId="urn:microsoft.com/office/officeart/2005/8/layout/list1"/>
    <dgm:cxn modelId="{56833BA8-7A86-4B9F-9622-FA6EE2BFD121}" type="presParOf" srcId="{F7E44B35-2F2A-4110-9D00-A7CED9DB2753}" destId="{9610822B-D3BC-4F8E-962C-9F4F527516A1}" srcOrd="13" destOrd="0" presId="urn:microsoft.com/office/officeart/2005/8/layout/list1"/>
    <dgm:cxn modelId="{6C4F828C-9C87-4B3C-AA3F-478E99C484A0}" type="presParOf" srcId="{F7E44B35-2F2A-4110-9D00-A7CED9DB2753}" destId="{ACB755D0-80E3-4BE3-9E8C-1256893D06E4}" srcOrd="14" destOrd="0" presId="urn:microsoft.com/office/officeart/2005/8/layout/list1"/>
    <dgm:cxn modelId="{09756BDE-03C7-47B5-883D-715772DF9DB0}" type="presParOf" srcId="{F7E44B35-2F2A-4110-9D00-A7CED9DB2753}" destId="{6216BF09-E0F1-415F-A612-6B119D5E02A7}" srcOrd="15" destOrd="0" presId="urn:microsoft.com/office/officeart/2005/8/layout/list1"/>
    <dgm:cxn modelId="{071DDFB6-10DA-4492-8A77-FB1031250CEB}" type="presParOf" srcId="{F7E44B35-2F2A-4110-9D00-A7CED9DB2753}" destId="{60F36C43-AA67-4E94-844B-7F15B1797E89}" srcOrd="16" destOrd="0" presId="urn:microsoft.com/office/officeart/2005/8/layout/list1"/>
    <dgm:cxn modelId="{85EFE9C1-4498-4A96-9210-2F2494822363}" type="presParOf" srcId="{60F36C43-AA67-4E94-844B-7F15B1797E89}" destId="{15C8F900-FAD1-4C61-A9E8-DEFD5015A426}" srcOrd="0" destOrd="0" presId="urn:microsoft.com/office/officeart/2005/8/layout/list1"/>
    <dgm:cxn modelId="{59B15945-C406-4E02-88FF-946BB17562EA}" type="presParOf" srcId="{60F36C43-AA67-4E94-844B-7F15B1797E89}" destId="{18E4D967-FBBF-40A3-8828-62400357CD79}" srcOrd="1" destOrd="0" presId="urn:microsoft.com/office/officeart/2005/8/layout/list1"/>
    <dgm:cxn modelId="{227809AF-66C2-4AF3-AF7A-8198B3CE1BC9}" type="presParOf" srcId="{F7E44B35-2F2A-4110-9D00-A7CED9DB2753}" destId="{11A5C94C-C556-49FF-9524-902A0A7E3A77}" srcOrd="17" destOrd="0" presId="urn:microsoft.com/office/officeart/2005/8/layout/list1"/>
    <dgm:cxn modelId="{0383E084-E27C-48B7-9EAD-0DDEA425A66B}" type="presParOf" srcId="{F7E44B35-2F2A-4110-9D00-A7CED9DB2753}" destId="{FC7F30D9-FAF7-4C97-A825-34D88B299D9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F898F0-3B79-4FD3-9C7A-9BD3388BF1E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4869E5E0-002A-4638-9C40-115912DE7B18}">
      <dgm:prSet phldrT="[Texto]"/>
      <dgm:spPr/>
      <dgm:t>
        <a:bodyPr/>
        <a:lstStyle/>
        <a:p>
          <a:r>
            <a:rPr lang="es-EC" dirty="0" smtClean="0"/>
            <a:t>Recibir a aprobar la capacitación de ART y Permisos de Trabajo</a:t>
          </a:r>
          <a:endParaRPr lang="es-ES" dirty="0"/>
        </a:p>
      </dgm:t>
    </dgm:pt>
    <dgm:pt modelId="{0B947110-DCE4-46A1-959D-6A2B1B50F4B2}" type="parTrans" cxnId="{D53900B4-2FE0-4D3E-AE0D-0585C1D12D3F}">
      <dgm:prSet/>
      <dgm:spPr/>
      <dgm:t>
        <a:bodyPr/>
        <a:lstStyle/>
        <a:p>
          <a:endParaRPr lang="es-ES"/>
        </a:p>
      </dgm:t>
    </dgm:pt>
    <dgm:pt modelId="{54C23D03-A7B8-4203-9F37-5A396667591B}" type="sibTrans" cxnId="{D53900B4-2FE0-4D3E-AE0D-0585C1D12D3F}">
      <dgm:prSet/>
      <dgm:spPr/>
      <dgm:t>
        <a:bodyPr/>
        <a:lstStyle/>
        <a:p>
          <a:endParaRPr lang="es-ES"/>
        </a:p>
      </dgm:t>
    </dgm:pt>
    <dgm:pt modelId="{82C57CC0-D5CE-4FD4-92D9-84DE94C64957}">
      <dgm:prSet phldrT="[Texto]"/>
      <dgm:spPr/>
      <dgm:t>
        <a:bodyPr/>
        <a:lstStyle/>
        <a:p>
          <a:r>
            <a:rPr lang="es-EC" dirty="0" smtClean="0"/>
            <a:t>Revisar en sitio la identificación de los peligros, evaluación de los riesgos (consecuencias) y medidas de prevención </a:t>
          </a:r>
          <a:endParaRPr lang="es-ES" dirty="0"/>
        </a:p>
      </dgm:t>
    </dgm:pt>
    <dgm:pt modelId="{5AC3660D-D129-4595-BB63-B3B38F18876E}" type="parTrans" cxnId="{78417967-0AA3-472C-A78C-B30525343E9B}">
      <dgm:prSet/>
      <dgm:spPr/>
      <dgm:t>
        <a:bodyPr/>
        <a:lstStyle/>
        <a:p>
          <a:endParaRPr lang="es-ES"/>
        </a:p>
      </dgm:t>
    </dgm:pt>
    <dgm:pt modelId="{7C229AD0-DD51-4DF4-9678-59514E57F4CA}" type="sibTrans" cxnId="{78417967-0AA3-472C-A78C-B30525343E9B}">
      <dgm:prSet/>
      <dgm:spPr/>
      <dgm:t>
        <a:bodyPr/>
        <a:lstStyle/>
        <a:p>
          <a:endParaRPr lang="es-ES"/>
        </a:p>
      </dgm:t>
    </dgm:pt>
    <dgm:pt modelId="{E7B91223-FEDF-4AC5-80D6-625F50488A90}">
      <dgm:prSet phldrT="[Texto]"/>
      <dgm:spPr/>
      <dgm:t>
        <a:bodyPr/>
        <a:lstStyle/>
        <a:p>
          <a:r>
            <a:rPr lang="es-EC" dirty="0" smtClean="0"/>
            <a:t>Archivar los ART y Permisos de Trabajo suspendidos, cancelados o cerrados</a:t>
          </a:r>
          <a:endParaRPr lang="es-ES" dirty="0"/>
        </a:p>
      </dgm:t>
    </dgm:pt>
    <dgm:pt modelId="{705CD698-0797-4667-82E6-ECDF6D9E6B98}" type="parTrans" cxnId="{773283A3-783A-4B23-BBDE-3E1F61D550D4}">
      <dgm:prSet/>
      <dgm:spPr/>
      <dgm:t>
        <a:bodyPr/>
        <a:lstStyle/>
        <a:p>
          <a:endParaRPr lang="es-ES"/>
        </a:p>
      </dgm:t>
    </dgm:pt>
    <dgm:pt modelId="{601780E3-0CCE-4C8A-8C6D-6557F962C9C4}" type="sibTrans" cxnId="{773283A3-783A-4B23-BBDE-3E1F61D550D4}">
      <dgm:prSet/>
      <dgm:spPr/>
      <dgm:t>
        <a:bodyPr/>
        <a:lstStyle/>
        <a:p>
          <a:endParaRPr lang="es-ES"/>
        </a:p>
      </dgm:t>
    </dgm:pt>
    <dgm:pt modelId="{FCF5B256-2831-4DB8-8B1C-89DE77A57D3D}">
      <dgm:prSet/>
      <dgm:spPr/>
      <dgm:t>
        <a:bodyPr/>
        <a:lstStyle/>
        <a:p>
          <a:r>
            <a:rPr lang="es-ES" dirty="0" smtClean="0"/>
            <a:t>Suspender o cancelar el ART y Permiso de Trabajo e</a:t>
          </a:r>
          <a:r>
            <a:rPr lang="es-EC" dirty="0" smtClean="0"/>
            <a:t>n caso de identificar un acto y/o condición sub estándar durante la ejecución de los trabajos</a:t>
          </a:r>
          <a:endParaRPr lang="es-ES" dirty="0"/>
        </a:p>
      </dgm:t>
    </dgm:pt>
    <dgm:pt modelId="{4C4A494C-7C6E-4AAB-8969-85218ADC1F21}" type="parTrans" cxnId="{FFFC78B5-AE72-4E8C-B072-92C9ECE2AEDE}">
      <dgm:prSet/>
      <dgm:spPr/>
      <dgm:t>
        <a:bodyPr/>
        <a:lstStyle/>
        <a:p>
          <a:endParaRPr lang="es-ES"/>
        </a:p>
      </dgm:t>
    </dgm:pt>
    <dgm:pt modelId="{6FA0DBDE-3789-4EEA-B730-33B2FBCF56DA}" type="sibTrans" cxnId="{FFFC78B5-AE72-4E8C-B072-92C9ECE2AEDE}">
      <dgm:prSet/>
      <dgm:spPr/>
      <dgm:t>
        <a:bodyPr/>
        <a:lstStyle/>
        <a:p>
          <a:endParaRPr lang="es-ES"/>
        </a:p>
      </dgm:t>
    </dgm:pt>
    <dgm:pt modelId="{62646B6A-91F2-4AD5-A561-7D241ED7B52B}">
      <dgm:prSet/>
      <dgm:spPr/>
      <dgm:t>
        <a:bodyPr/>
        <a:lstStyle/>
        <a:p>
          <a:r>
            <a:rPr lang="es-EC" dirty="0" smtClean="0"/>
            <a:t>Verificarán que los Aprobadores Generales, Aprobadores Locales, Solicitantes, Ejecutores  cuenten con la aprobación de la capacitación de ART y Permisos de Trabajo</a:t>
          </a:r>
          <a:endParaRPr lang="es-ES" dirty="0"/>
        </a:p>
      </dgm:t>
    </dgm:pt>
    <dgm:pt modelId="{CFEB85A9-0E7C-4FBC-8510-16321FDC231D}" type="parTrans" cxnId="{8A7184FD-EE4C-4C14-AFD3-5F6A73EEEF06}">
      <dgm:prSet/>
      <dgm:spPr/>
      <dgm:t>
        <a:bodyPr/>
        <a:lstStyle/>
        <a:p>
          <a:endParaRPr lang="es-ES"/>
        </a:p>
      </dgm:t>
    </dgm:pt>
    <dgm:pt modelId="{8EE1DCF6-93FC-4811-8B78-8023DE580E6D}" type="sibTrans" cxnId="{8A7184FD-EE4C-4C14-AFD3-5F6A73EEEF06}">
      <dgm:prSet/>
      <dgm:spPr/>
      <dgm:t>
        <a:bodyPr/>
        <a:lstStyle/>
        <a:p>
          <a:endParaRPr lang="es-ES"/>
        </a:p>
      </dgm:t>
    </dgm:pt>
    <dgm:pt modelId="{F7E44B35-2F2A-4110-9D00-A7CED9DB2753}" type="pres">
      <dgm:prSet presAssocID="{A1F898F0-3B79-4FD3-9C7A-9BD3388BF1E2}" presName="linear" presStyleCnt="0">
        <dgm:presLayoutVars>
          <dgm:dir/>
          <dgm:animLvl val="lvl"/>
          <dgm:resizeHandles val="exact"/>
        </dgm:presLayoutVars>
      </dgm:prSet>
      <dgm:spPr/>
      <dgm:t>
        <a:bodyPr/>
        <a:lstStyle/>
        <a:p>
          <a:endParaRPr lang="es-ES"/>
        </a:p>
      </dgm:t>
    </dgm:pt>
    <dgm:pt modelId="{39439E96-983A-4E4B-BCCF-0CE7BF6FB696}" type="pres">
      <dgm:prSet presAssocID="{4869E5E0-002A-4638-9C40-115912DE7B18}" presName="parentLin" presStyleCnt="0"/>
      <dgm:spPr/>
    </dgm:pt>
    <dgm:pt modelId="{3DB916E2-C5D6-4ADA-A5A8-589C4EC0E670}" type="pres">
      <dgm:prSet presAssocID="{4869E5E0-002A-4638-9C40-115912DE7B18}" presName="parentLeftMargin" presStyleLbl="node1" presStyleIdx="0" presStyleCnt="5"/>
      <dgm:spPr/>
      <dgm:t>
        <a:bodyPr/>
        <a:lstStyle/>
        <a:p>
          <a:endParaRPr lang="es-ES"/>
        </a:p>
      </dgm:t>
    </dgm:pt>
    <dgm:pt modelId="{C324E4C2-8A92-4066-801D-A5F1CB6C2F68}" type="pres">
      <dgm:prSet presAssocID="{4869E5E0-002A-4638-9C40-115912DE7B18}" presName="parentText" presStyleLbl="node1" presStyleIdx="0" presStyleCnt="5" custScaleX="139853">
        <dgm:presLayoutVars>
          <dgm:chMax val="0"/>
          <dgm:bulletEnabled val="1"/>
        </dgm:presLayoutVars>
      </dgm:prSet>
      <dgm:spPr/>
      <dgm:t>
        <a:bodyPr/>
        <a:lstStyle/>
        <a:p>
          <a:endParaRPr lang="es-ES"/>
        </a:p>
      </dgm:t>
    </dgm:pt>
    <dgm:pt modelId="{EB10245D-61C6-43CC-9156-D86DD044EE0E}" type="pres">
      <dgm:prSet presAssocID="{4869E5E0-002A-4638-9C40-115912DE7B18}" presName="negativeSpace" presStyleCnt="0"/>
      <dgm:spPr/>
    </dgm:pt>
    <dgm:pt modelId="{110AB828-F23E-476E-82FD-888945E8058A}" type="pres">
      <dgm:prSet presAssocID="{4869E5E0-002A-4638-9C40-115912DE7B18}" presName="childText" presStyleLbl="conFgAcc1" presStyleIdx="0" presStyleCnt="5">
        <dgm:presLayoutVars>
          <dgm:bulletEnabled val="1"/>
        </dgm:presLayoutVars>
      </dgm:prSet>
      <dgm:spPr/>
    </dgm:pt>
    <dgm:pt modelId="{0F8D5580-F22B-4AAC-AA26-35DA8A42B7F7}" type="pres">
      <dgm:prSet presAssocID="{54C23D03-A7B8-4203-9F37-5A396667591B}" presName="spaceBetweenRectangles" presStyleCnt="0"/>
      <dgm:spPr/>
    </dgm:pt>
    <dgm:pt modelId="{68E10FAC-DC84-437C-95CA-3D8173250415}" type="pres">
      <dgm:prSet presAssocID="{62646B6A-91F2-4AD5-A561-7D241ED7B52B}" presName="parentLin" presStyleCnt="0"/>
      <dgm:spPr/>
    </dgm:pt>
    <dgm:pt modelId="{45B26DFF-AF17-4662-8020-1B1FE45D1A7D}" type="pres">
      <dgm:prSet presAssocID="{62646B6A-91F2-4AD5-A561-7D241ED7B52B}" presName="parentLeftMargin" presStyleLbl="node1" presStyleIdx="0" presStyleCnt="5"/>
      <dgm:spPr/>
      <dgm:t>
        <a:bodyPr/>
        <a:lstStyle/>
        <a:p>
          <a:endParaRPr lang="es-ES"/>
        </a:p>
      </dgm:t>
    </dgm:pt>
    <dgm:pt modelId="{94123D2D-4ABE-4555-9106-33E282B5F592}" type="pres">
      <dgm:prSet presAssocID="{62646B6A-91F2-4AD5-A561-7D241ED7B52B}" presName="parentText" presStyleLbl="node1" presStyleIdx="1" presStyleCnt="5" custScaleX="139853">
        <dgm:presLayoutVars>
          <dgm:chMax val="0"/>
          <dgm:bulletEnabled val="1"/>
        </dgm:presLayoutVars>
      </dgm:prSet>
      <dgm:spPr/>
      <dgm:t>
        <a:bodyPr/>
        <a:lstStyle/>
        <a:p>
          <a:endParaRPr lang="es-ES"/>
        </a:p>
      </dgm:t>
    </dgm:pt>
    <dgm:pt modelId="{E077D598-7F77-4800-A4E1-15FAF81A42A2}" type="pres">
      <dgm:prSet presAssocID="{62646B6A-91F2-4AD5-A561-7D241ED7B52B}" presName="negativeSpace" presStyleCnt="0"/>
      <dgm:spPr/>
    </dgm:pt>
    <dgm:pt modelId="{ACCD7497-D768-471E-94B6-E5E7B31609D8}" type="pres">
      <dgm:prSet presAssocID="{62646B6A-91F2-4AD5-A561-7D241ED7B52B}" presName="childText" presStyleLbl="conFgAcc1" presStyleIdx="1" presStyleCnt="5">
        <dgm:presLayoutVars>
          <dgm:bulletEnabled val="1"/>
        </dgm:presLayoutVars>
      </dgm:prSet>
      <dgm:spPr/>
    </dgm:pt>
    <dgm:pt modelId="{913F6E04-4A13-4F25-A053-53DEF4FB2963}" type="pres">
      <dgm:prSet presAssocID="{8EE1DCF6-93FC-4811-8B78-8023DE580E6D}" presName="spaceBetweenRectangles" presStyleCnt="0"/>
      <dgm:spPr/>
    </dgm:pt>
    <dgm:pt modelId="{C004A29B-0192-45E0-AAE2-761420D06905}" type="pres">
      <dgm:prSet presAssocID="{82C57CC0-D5CE-4FD4-92D9-84DE94C64957}" presName="parentLin" presStyleCnt="0"/>
      <dgm:spPr/>
    </dgm:pt>
    <dgm:pt modelId="{62221884-FDC4-4856-9B78-6AD6DD217EBD}" type="pres">
      <dgm:prSet presAssocID="{82C57CC0-D5CE-4FD4-92D9-84DE94C64957}" presName="parentLeftMargin" presStyleLbl="node1" presStyleIdx="1" presStyleCnt="5"/>
      <dgm:spPr/>
      <dgm:t>
        <a:bodyPr/>
        <a:lstStyle/>
        <a:p>
          <a:endParaRPr lang="es-ES"/>
        </a:p>
      </dgm:t>
    </dgm:pt>
    <dgm:pt modelId="{50546C58-AF63-4C24-9570-8719F755D52E}" type="pres">
      <dgm:prSet presAssocID="{82C57CC0-D5CE-4FD4-92D9-84DE94C64957}" presName="parentText" presStyleLbl="node1" presStyleIdx="2" presStyleCnt="5" custScaleX="139853">
        <dgm:presLayoutVars>
          <dgm:chMax val="0"/>
          <dgm:bulletEnabled val="1"/>
        </dgm:presLayoutVars>
      </dgm:prSet>
      <dgm:spPr/>
      <dgm:t>
        <a:bodyPr/>
        <a:lstStyle/>
        <a:p>
          <a:endParaRPr lang="es-ES"/>
        </a:p>
      </dgm:t>
    </dgm:pt>
    <dgm:pt modelId="{92038477-CFB6-42CF-AA74-23A8A3E6235E}" type="pres">
      <dgm:prSet presAssocID="{82C57CC0-D5CE-4FD4-92D9-84DE94C64957}" presName="negativeSpace" presStyleCnt="0"/>
      <dgm:spPr/>
    </dgm:pt>
    <dgm:pt modelId="{3E826ED6-C084-48E4-8CCF-AFF4B69F4572}" type="pres">
      <dgm:prSet presAssocID="{82C57CC0-D5CE-4FD4-92D9-84DE94C64957}" presName="childText" presStyleLbl="conFgAcc1" presStyleIdx="2" presStyleCnt="5">
        <dgm:presLayoutVars>
          <dgm:bulletEnabled val="1"/>
        </dgm:presLayoutVars>
      </dgm:prSet>
      <dgm:spPr/>
    </dgm:pt>
    <dgm:pt modelId="{8902F93A-F40C-4B9B-ABF6-652AE93D0BAB}" type="pres">
      <dgm:prSet presAssocID="{7C229AD0-DD51-4DF4-9678-59514E57F4CA}" presName="spaceBetweenRectangles" presStyleCnt="0"/>
      <dgm:spPr/>
    </dgm:pt>
    <dgm:pt modelId="{8D11866C-B302-4F8E-ACCD-BD4BA90ACFB5}" type="pres">
      <dgm:prSet presAssocID="{FCF5B256-2831-4DB8-8B1C-89DE77A57D3D}" presName="parentLin" presStyleCnt="0"/>
      <dgm:spPr/>
    </dgm:pt>
    <dgm:pt modelId="{EA506846-E3FC-4747-AFBB-AA0785D4907B}" type="pres">
      <dgm:prSet presAssocID="{FCF5B256-2831-4DB8-8B1C-89DE77A57D3D}" presName="parentLeftMargin" presStyleLbl="node1" presStyleIdx="2" presStyleCnt="5"/>
      <dgm:spPr/>
      <dgm:t>
        <a:bodyPr/>
        <a:lstStyle/>
        <a:p>
          <a:endParaRPr lang="es-ES"/>
        </a:p>
      </dgm:t>
    </dgm:pt>
    <dgm:pt modelId="{88A2C0C7-1FA7-451A-89C2-7793A2FAF529}" type="pres">
      <dgm:prSet presAssocID="{FCF5B256-2831-4DB8-8B1C-89DE77A57D3D}" presName="parentText" presStyleLbl="node1" presStyleIdx="3" presStyleCnt="5" custScaleX="139853">
        <dgm:presLayoutVars>
          <dgm:chMax val="0"/>
          <dgm:bulletEnabled val="1"/>
        </dgm:presLayoutVars>
      </dgm:prSet>
      <dgm:spPr/>
      <dgm:t>
        <a:bodyPr/>
        <a:lstStyle/>
        <a:p>
          <a:endParaRPr lang="es-ES"/>
        </a:p>
      </dgm:t>
    </dgm:pt>
    <dgm:pt modelId="{9610822B-D3BC-4F8E-962C-9F4F527516A1}" type="pres">
      <dgm:prSet presAssocID="{FCF5B256-2831-4DB8-8B1C-89DE77A57D3D}" presName="negativeSpace" presStyleCnt="0"/>
      <dgm:spPr/>
    </dgm:pt>
    <dgm:pt modelId="{ACB755D0-80E3-4BE3-9E8C-1256893D06E4}" type="pres">
      <dgm:prSet presAssocID="{FCF5B256-2831-4DB8-8B1C-89DE77A57D3D}" presName="childText" presStyleLbl="conFgAcc1" presStyleIdx="3" presStyleCnt="5">
        <dgm:presLayoutVars>
          <dgm:bulletEnabled val="1"/>
        </dgm:presLayoutVars>
      </dgm:prSet>
      <dgm:spPr/>
    </dgm:pt>
    <dgm:pt modelId="{6216BF09-E0F1-415F-A612-6B119D5E02A7}" type="pres">
      <dgm:prSet presAssocID="{6FA0DBDE-3789-4EEA-B730-33B2FBCF56DA}" presName="spaceBetweenRectangles" presStyleCnt="0"/>
      <dgm:spPr/>
    </dgm:pt>
    <dgm:pt modelId="{60F36C43-AA67-4E94-844B-7F15B1797E89}" type="pres">
      <dgm:prSet presAssocID="{E7B91223-FEDF-4AC5-80D6-625F50488A90}" presName="parentLin" presStyleCnt="0"/>
      <dgm:spPr/>
    </dgm:pt>
    <dgm:pt modelId="{15C8F900-FAD1-4C61-A9E8-DEFD5015A426}" type="pres">
      <dgm:prSet presAssocID="{E7B91223-FEDF-4AC5-80D6-625F50488A90}" presName="parentLeftMargin" presStyleLbl="node1" presStyleIdx="3" presStyleCnt="5"/>
      <dgm:spPr/>
      <dgm:t>
        <a:bodyPr/>
        <a:lstStyle/>
        <a:p>
          <a:endParaRPr lang="es-ES"/>
        </a:p>
      </dgm:t>
    </dgm:pt>
    <dgm:pt modelId="{18E4D967-FBBF-40A3-8828-62400357CD79}" type="pres">
      <dgm:prSet presAssocID="{E7B91223-FEDF-4AC5-80D6-625F50488A90}" presName="parentText" presStyleLbl="node1" presStyleIdx="4" presStyleCnt="5" custScaleX="139853">
        <dgm:presLayoutVars>
          <dgm:chMax val="0"/>
          <dgm:bulletEnabled val="1"/>
        </dgm:presLayoutVars>
      </dgm:prSet>
      <dgm:spPr/>
      <dgm:t>
        <a:bodyPr/>
        <a:lstStyle/>
        <a:p>
          <a:endParaRPr lang="es-ES"/>
        </a:p>
      </dgm:t>
    </dgm:pt>
    <dgm:pt modelId="{11A5C94C-C556-49FF-9524-902A0A7E3A77}" type="pres">
      <dgm:prSet presAssocID="{E7B91223-FEDF-4AC5-80D6-625F50488A90}" presName="negativeSpace" presStyleCnt="0"/>
      <dgm:spPr/>
    </dgm:pt>
    <dgm:pt modelId="{FC7F30D9-FAF7-4C97-A825-34D88B299D95}" type="pres">
      <dgm:prSet presAssocID="{E7B91223-FEDF-4AC5-80D6-625F50488A90}" presName="childText" presStyleLbl="conFgAcc1" presStyleIdx="4" presStyleCnt="5">
        <dgm:presLayoutVars>
          <dgm:bulletEnabled val="1"/>
        </dgm:presLayoutVars>
      </dgm:prSet>
      <dgm:spPr/>
    </dgm:pt>
  </dgm:ptLst>
  <dgm:cxnLst>
    <dgm:cxn modelId="{8A7184FD-EE4C-4C14-AFD3-5F6A73EEEF06}" srcId="{A1F898F0-3B79-4FD3-9C7A-9BD3388BF1E2}" destId="{62646B6A-91F2-4AD5-A561-7D241ED7B52B}" srcOrd="1" destOrd="0" parTransId="{CFEB85A9-0E7C-4FBC-8510-16321FDC231D}" sibTransId="{8EE1DCF6-93FC-4811-8B78-8023DE580E6D}"/>
    <dgm:cxn modelId="{23AFD16D-66EB-4BF5-B6FA-A63D652C019D}" type="presOf" srcId="{FCF5B256-2831-4DB8-8B1C-89DE77A57D3D}" destId="{88A2C0C7-1FA7-451A-89C2-7793A2FAF529}" srcOrd="1" destOrd="0" presId="urn:microsoft.com/office/officeart/2005/8/layout/list1"/>
    <dgm:cxn modelId="{FFFC78B5-AE72-4E8C-B072-92C9ECE2AEDE}" srcId="{A1F898F0-3B79-4FD3-9C7A-9BD3388BF1E2}" destId="{FCF5B256-2831-4DB8-8B1C-89DE77A57D3D}" srcOrd="3" destOrd="0" parTransId="{4C4A494C-7C6E-4AAB-8969-85218ADC1F21}" sibTransId="{6FA0DBDE-3789-4EEA-B730-33B2FBCF56DA}"/>
    <dgm:cxn modelId="{C5A68696-9EEB-4FFC-B05F-E7D827A046C7}" type="presOf" srcId="{4869E5E0-002A-4638-9C40-115912DE7B18}" destId="{3DB916E2-C5D6-4ADA-A5A8-589C4EC0E670}" srcOrd="0" destOrd="0" presId="urn:microsoft.com/office/officeart/2005/8/layout/list1"/>
    <dgm:cxn modelId="{7C38488D-FBC2-4DB6-BC97-3EFBD1385A12}" type="presOf" srcId="{62646B6A-91F2-4AD5-A561-7D241ED7B52B}" destId="{94123D2D-4ABE-4555-9106-33E282B5F592}" srcOrd="1" destOrd="0" presId="urn:microsoft.com/office/officeart/2005/8/layout/list1"/>
    <dgm:cxn modelId="{48630019-C2B2-406F-83ED-03959B7CFD8C}" type="presOf" srcId="{E7B91223-FEDF-4AC5-80D6-625F50488A90}" destId="{15C8F900-FAD1-4C61-A9E8-DEFD5015A426}" srcOrd="0" destOrd="0" presId="urn:microsoft.com/office/officeart/2005/8/layout/list1"/>
    <dgm:cxn modelId="{8491CA4E-39A8-4979-9545-10BAE20841E5}" type="presOf" srcId="{82C57CC0-D5CE-4FD4-92D9-84DE94C64957}" destId="{62221884-FDC4-4856-9B78-6AD6DD217EBD}" srcOrd="0" destOrd="0" presId="urn:microsoft.com/office/officeart/2005/8/layout/list1"/>
    <dgm:cxn modelId="{FB27994C-919C-4B07-89A4-34B71F5626C2}" type="presOf" srcId="{E7B91223-FEDF-4AC5-80D6-625F50488A90}" destId="{18E4D967-FBBF-40A3-8828-62400357CD79}" srcOrd="1" destOrd="0" presId="urn:microsoft.com/office/officeart/2005/8/layout/list1"/>
    <dgm:cxn modelId="{78417967-0AA3-472C-A78C-B30525343E9B}" srcId="{A1F898F0-3B79-4FD3-9C7A-9BD3388BF1E2}" destId="{82C57CC0-D5CE-4FD4-92D9-84DE94C64957}" srcOrd="2" destOrd="0" parTransId="{5AC3660D-D129-4595-BB63-B3B38F18876E}" sibTransId="{7C229AD0-DD51-4DF4-9678-59514E57F4CA}"/>
    <dgm:cxn modelId="{B7D51941-BE35-4E17-BF5C-0F7E38D8422E}" type="presOf" srcId="{A1F898F0-3B79-4FD3-9C7A-9BD3388BF1E2}" destId="{F7E44B35-2F2A-4110-9D00-A7CED9DB2753}" srcOrd="0" destOrd="0" presId="urn:microsoft.com/office/officeart/2005/8/layout/list1"/>
    <dgm:cxn modelId="{24B16A2A-D1A5-4BB7-A750-4CFA86F68E26}" type="presOf" srcId="{82C57CC0-D5CE-4FD4-92D9-84DE94C64957}" destId="{50546C58-AF63-4C24-9570-8719F755D52E}" srcOrd="1" destOrd="0" presId="urn:microsoft.com/office/officeart/2005/8/layout/list1"/>
    <dgm:cxn modelId="{F4EA1E5D-17CD-4ADF-8A88-A14849C2043E}" type="presOf" srcId="{4869E5E0-002A-4638-9C40-115912DE7B18}" destId="{C324E4C2-8A92-4066-801D-A5F1CB6C2F68}" srcOrd="1" destOrd="0" presId="urn:microsoft.com/office/officeart/2005/8/layout/list1"/>
    <dgm:cxn modelId="{2E59C857-3A31-4FE1-AD17-BF5EE2C1F33D}" type="presOf" srcId="{62646B6A-91F2-4AD5-A561-7D241ED7B52B}" destId="{45B26DFF-AF17-4662-8020-1B1FE45D1A7D}" srcOrd="0" destOrd="0" presId="urn:microsoft.com/office/officeart/2005/8/layout/list1"/>
    <dgm:cxn modelId="{DA3B6E6E-24D6-46BE-BFAF-A8D0C22D31AD}" type="presOf" srcId="{FCF5B256-2831-4DB8-8B1C-89DE77A57D3D}" destId="{EA506846-E3FC-4747-AFBB-AA0785D4907B}" srcOrd="0" destOrd="0" presId="urn:microsoft.com/office/officeart/2005/8/layout/list1"/>
    <dgm:cxn modelId="{D53900B4-2FE0-4D3E-AE0D-0585C1D12D3F}" srcId="{A1F898F0-3B79-4FD3-9C7A-9BD3388BF1E2}" destId="{4869E5E0-002A-4638-9C40-115912DE7B18}" srcOrd="0" destOrd="0" parTransId="{0B947110-DCE4-46A1-959D-6A2B1B50F4B2}" sibTransId="{54C23D03-A7B8-4203-9F37-5A396667591B}"/>
    <dgm:cxn modelId="{773283A3-783A-4B23-BBDE-3E1F61D550D4}" srcId="{A1F898F0-3B79-4FD3-9C7A-9BD3388BF1E2}" destId="{E7B91223-FEDF-4AC5-80D6-625F50488A90}" srcOrd="4" destOrd="0" parTransId="{705CD698-0797-4667-82E6-ECDF6D9E6B98}" sibTransId="{601780E3-0CCE-4C8A-8C6D-6557F962C9C4}"/>
    <dgm:cxn modelId="{FD9D5D2E-C0CD-4EC6-AA4D-40CC3C0A1FD6}" type="presParOf" srcId="{F7E44B35-2F2A-4110-9D00-A7CED9DB2753}" destId="{39439E96-983A-4E4B-BCCF-0CE7BF6FB696}" srcOrd="0" destOrd="0" presId="urn:microsoft.com/office/officeart/2005/8/layout/list1"/>
    <dgm:cxn modelId="{E30272D0-A447-40FB-8CC1-073C8107D1A8}" type="presParOf" srcId="{39439E96-983A-4E4B-BCCF-0CE7BF6FB696}" destId="{3DB916E2-C5D6-4ADA-A5A8-589C4EC0E670}" srcOrd="0" destOrd="0" presId="urn:microsoft.com/office/officeart/2005/8/layout/list1"/>
    <dgm:cxn modelId="{6E18EA6C-3AE3-4AA5-B37C-D78A52FB7AEA}" type="presParOf" srcId="{39439E96-983A-4E4B-BCCF-0CE7BF6FB696}" destId="{C324E4C2-8A92-4066-801D-A5F1CB6C2F68}" srcOrd="1" destOrd="0" presId="urn:microsoft.com/office/officeart/2005/8/layout/list1"/>
    <dgm:cxn modelId="{8D9AA695-0C53-4925-82C4-308CB1DB29B1}" type="presParOf" srcId="{F7E44B35-2F2A-4110-9D00-A7CED9DB2753}" destId="{EB10245D-61C6-43CC-9156-D86DD044EE0E}" srcOrd="1" destOrd="0" presId="urn:microsoft.com/office/officeart/2005/8/layout/list1"/>
    <dgm:cxn modelId="{1D6FB6B9-30C8-4151-BD70-CBD6AD6818D8}" type="presParOf" srcId="{F7E44B35-2F2A-4110-9D00-A7CED9DB2753}" destId="{110AB828-F23E-476E-82FD-888945E8058A}" srcOrd="2" destOrd="0" presId="urn:microsoft.com/office/officeart/2005/8/layout/list1"/>
    <dgm:cxn modelId="{F04C7638-FA8A-47DC-A3C8-34BDE5515F4B}" type="presParOf" srcId="{F7E44B35-2F2A-4110-9D00-A7CED9DB2753}" destId="{0F8D5580-F22B-4AAC-AA26-35DA8A42B7F7}" srcOrd="3" destOrd="0" presId="urn:microsoft.com/office/officeart/2005/8/layout/list1"/>
    <dgm:cxn modelId="{47F0A5EB-B39B-4D9C-A462-F2A0DDEAD851}" type="presParOf" srcId="{F7E44B35-2F2A-4110-9D00-A7CED9DB2753}" destId="{68E10FAC-DC84-437C-95CA-3D8173250415}" srcOrd="4" destOrd="0" presId="urn:microsoft.com/office/officeart/2005/8/layout/list1"/>
    <dgm:cxn modelId="{F26A1669-B9BC-44CA-AA87-CA04A946DFCD}" type="presParOf" srcId="{68E10FAC-DC84-437C-95CA-3D8173250415}" destId="{45B26DFF-AF17-4662-8020-1B1FE45D1A7D}" srcOrd="0" destOrd="0" presId="urn:microsoft.com/office/officeart/2005/8/layout/list1"/>
    <dgm:cxn modelId="{BCBA215E-8958-4C63-AC39-112F1033C6E6}" type="presParOf" srcId="{68E10FAC-DC84-437C-95CA-3D8173250415}" destId="{94123D2D-4ABE-4555-9106-33E282B5F592}" srcOrd="1" destOrd="0" presId="urn:microsoft.com/office/officeart/2005/8/layout/list1"/>
    <dgm:cxn modelId="{9276F8A3-18CC-44E7-9F93-9F18B487342A}" type="presParOf" srcId="{F7E44B35-2F2A-4110-9D00-A7CED9DB2753}" destId="{E077D598-7F77-4800-A4E1-15FAF81A42A2}" srcOrd="5" destOrd="0" presId="urn:microsoft.com/office/officeart/2005/8/layout/list1"/>
    <dgm:cxn modelId="{2746F23B-BFBF-429C-88FC-5AC31FDC4822}" type="presParOf" srcId="{F7E44B35-2F2A-4110-9D00-A7CED9DB2753}" destId="{ACCD7497-D768-471E-94B6-E5E7B31609D8}" srcOrd="6" destOrd="0" presId="urn:microsoft.com/office/officeart/2005/8/layout/list1"/>
    <dgm:cxn modelId="{D6D418BF-3D01-40DD-A3A9-660272CB7F92}" type="presParOf" srcId="{F7E44B35-2F2A-4110-9D00-A7CED9DB2753}" destId="{913F6E04-4A13-4F25-A053-53DEF4FB2963}" srcOrd="7" destOrd="0" presId="urn:microsoft.com/office/officeart/2005/8/layout/list1"/>
    <dgm:cxn modelId="{A2A282BD-E5DE-49C0-BDD4-821419726087}" type="presParOf" srcId="{F7E44B35-2F2A-4110-9D00-A7CED9DB2753}" destId="{C004A29B-0192-45E0-AAE2-761420D06905}" srcOrd="8" destOrd="0" presId="urn:microsoft.com/office/officeart/2005/8/layout/list1"/>
    <dgm:cxn modelId="{DB596383-5403-4D75-90F2-A6D4AD8F03B9}" type="presParOf" srcId="{C004A29B-0192-45E0-AAE2-761420D06905}" destId="{62221884-FDC4-4856-9B78-6AD6DD217EBD}" srcOrd="0" destOrd="0" presId="urn:microsoft.com/office/officeart/2005/8/layout/list1"/>
    <dgm:cxn modelId="{96350A14-2D59-41B6-9904-100275E0C25A}" type="presParOf" srcId="{C004A29B-0192-45E0-AAE2-761420D06905}" destId="{50546C58-AF63-4C24-9570-8719F755D52E}" srcOrd="1" destOrd="0" presId="urn:microsoft.com/office/officeart/2005/8/layout/list1"/>
    <dgm:cxn modelId="{F0D4FF87-51D3-40DA-841A-B6F4A1022833}" type="presParOf" srcId="{F7E44B35-2F2A-4110-9D00-A7CED9DB2753}" destId="{92038477-CFB6-42CF-AA74-23A8A3E6235E}" srcOrd="9" destOrd="0" presId="urn:microsoft.com/office/officeart/2005/8/layout/list1"/>
    <dgm:cxn modelId="{9D6A3E37-CBC2-46C1-A978-356D6D13F00C}" type="presParOf" srcId="{F7E44B35-2F2A-4110-9D00-A7CED9DB2753}" destId="{3E826ED6-C084-48E4-8CCF-AFF4B69F4572}" srcOrd="10" destOrd="0" presId="urn:microsoft.com/office/officeart/2005/8/layout/list1"/>
    <dgm:cxn modelId="{A4BD9F1D-478F-4C55-A0E3-B61DE2DD1715}" type="presParOf" srcId="{F7E44B35-2F2A-4110-9D00-A7CED9DB2753}" destId="{8902F93A-F40C-4B9B-ABF6-652AE93D0BAB}" srcOrd="11" destOrd="0" presId="urn:microsoft.com/office/officeart/2005/8/layout/list1"/>
    <dgm:cxn modelId="{1D31EAF7-B0DA-4053-87E0-751E3BB7AE52}" type="presParOf" srcId="{F7E44B35-2F2A-4110-9D00-A7CED9DB2753}" destId="{8D11866C-B302-4F8E-ACCD-BD4BA90ACFB5}" srcOrd="12" destOrd="0" presId="urn:microsoft.com/office/officeart/2005/8/layout/list1"/>
    <dgm:cxn modelId="{0A5EAD3A-E6A0-4F07-BA80-BC0E4C3AC703}" type="presParOf" srcId="{8D11866C-B302-4F8E-ACCD-BD4BA90ACFB5}" destId="{EA506846-E3FC-4747-AFBB-AA0785D4907B}" srcOrd="0" destOrd="0" presId="urn:microsoft.com/office/officeart/2005/8/layout/list1"/>
    <dgm:cxn modelId="{908ED3E5-A083-4D82-8BF5-8F244035C357}" type="presParOf" srcId="{8D11866C-B302-4F8E-ACCD-BD4BA90ACFB5}" destId="{88A2C0C7-1FA7-451A-89C2-7793A2FAF529}" srcOrd="1" destOrd="0" presId="urn:microsoft.com/office/officeart/2005/8/layout/list1"/>
    <dgm:cxn modelId="{56833BA8-7A86-4B9F-9622-FA6EE2BFD121}" type="presParOf" srcId="{F7E44B35-2F2A-4110-9D00-A7CED9DB2753}" destId="{9610822B-D3BC-4F8E-962C-9F4F527516A1}" srcOrd="13" destOrd="0" presId="urn:microsoft.com/office/officeart/2005/8/layout/list1"/>
    <dgm:cxn modelId="{6C4F828C-9C87-4B3C-AA3F-478E99C484A0}" type="presParOf" srcId="{F7E44B35-2F2A-4110-9D00-A7CED9DB2753}" destId="{ACB755D0-80E3-4BE3-9E8C-1256893D06E4}" srcOrd="14" destOrd="0" presId="urn:microsoft.com/office/officeart/2005/8/layout/list1"/>
    <dgm:cxn modelId="{09756BDE-03C7-47B5-883D-715772DF9DB0}" type="presParOf" srcId="{F7E44B35-2F2A-4110-9D00-A7CED9DB2753}" destId="{6216BF09-E0F1-415F-A612-6B119D5E02A7}" srcOrd="15" destOrd="0" presId="urn:microsoft.com/office/officeart/2005/8/layout/list1"/>
    <dgm:cxn modelId="{071DDFB6-10DA-4492-8A77-FB1031250CEB}" type="presParOf" srcId="{F7E44B35-2F2A-4110-9D00-A7CED9DB2753}" destId="{60F36C43-AA67-4E94-844B-7F15B1797E89}" srcOrd="16" destOrd="0" presId="urn:microsoft.com/office/officeart/2005/8/layout/list1"/>
    <dgm:cxn modelId="{85EFE9C1-4498-4A96-9210-2F2494822363}" type="presParOf" srcId="{60F36C43-AA67-4E94-844B-7F15B1797E89}" destId="{15C8F900-FAD1-4C61-A9E8-DEFD5015A426}" srcOrd="0" destOrd="0" presId="urn:microsoft.com/office/officeart/2005/8/layout/list1"/>
    <dgm:cxn modelId="{59B15945-C406-4E02-88FF-946BB17562EA}" type="presParOf" srcId="{60F36C43-AA67-4E94-844B-7F15B1797E89}" destId="{18E4D967-FBBF-40A3-8828-62400357CD79}" srcOrd="1" destOrd="0" presId="urn:microsoft.com/office/officeart/2005/8/layout/list1"/>
    <dgm:cxn modelId="{227809AF-66C2-4AF3-AF7A-8198B3CE1BC9}" type="presParOf" srcId="{F7E44B35-2F2A-4110-9D00-A7CED9DB2753}" destId="{11A5C94C-C556-49FF-9524-902A0A7E3A77}" srcOrd="17" destOrd="0" presId="urn:microsoft.com/office/officeart/2005/8/layout/list1"/>
    <dgm:cxn modelId="{0383E084-E27C-48B7-9EAD-0DDEA425A66B}" type="presParOf" srcId="{F7E44B35-2F2A-4110-9D00-A7CED9DB2753}" destId="{FC7F30D9-FAF7-4C97-A825-34D88B299D9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F898F0-3B79-4FD3-9C7A-9BD3388BF1E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4869E5E0-002A-4638-9C40-115912DE7B18}">
      <dgm:prSet phldrT="[Texto]"/>
      <dgm:spPr/>
      <dgm:t>
        <a:bodyPr/>
        <a:lstStyle/>
        <a:p>
          <a:r>
            <a:rPr lang="es-EC" dirty="0" smtClean="0"/>
            <a:t>Recibir a aprobar la capacitación de ART y Permisos de Trabajo</a:t>
          </a:r>
          <a:endParaRPr lang="es-ES" dirty="0"/>
        </a:p>
      </dgm:t>
    </dgm:pt>
    <dgm:pt modelId="{0B947110-DCE4-46A1-959D-6A2B1B50F4B2}" type="parTrans" cxnId="{D53900B4-2FE0-4D3E-AE0D-0585C1D12D3F}">
      <dgm:prSet/>
      <dgm:spPr/>
      <dgm:t>
        <a:bodyPr/>
        <a:lstStyle/>
        <a:p>
          <a:endParaRPr lang="es-ES"/>
        </a:p>
      </dgm:t>
    </dgm:pt>
    <dgm:pt modelId="{54C23D03-A7B8-4203-9F37-5A396667591B}" type="sibTrans" cxnId="{D53900B4-2FE0-4D3E-AE0D-0585C1D12D3F}">
      <dgm:prSet/>
      <dgm:spPr/>
      <dgm:t>
        <a:bodyPr/>
        <a:lstStyle/>
        <a:p>
          <a:endParaRPr lang="es-ES"/>
        </a:p>
      </dgm:t>
    </dgm:pt>
    <dgm:pt modelId="{82C57CC0-D5CE-4FD4-92D9-84DE94C64957}">
      <dgm:prSet phldrT="[Texto]"/>
      <dgm:spPr/>
      <dgm:t>
        <a:bodyPr/>
        <a:lstStyle/>
        <a:p>
          <a:r>
            <a:rPr lang="es-EC" dirty="0" smtClean="0"/>
            <a:t>Firmar </a:t>
          </a:r>
          <a:r>
            <a:rPr lang="es-EC" smtClean="0"/>
            <a:t>el ART como </a:t>
          </a:r>
          <a:r>
            <a:rPr lang="es-EC" dirty="0" smtClean="0"/>
            <a:t>constancia de haber entendido los riesgos a los que está expuesto y las medidas de prevención que deben cumplir</a:t>
          </a:r>
          <a:endParaRPr lang="es-ES" dirty="0"/>
        </a:p>
      </dgm:t>
    </dgm:pt>
    <dgm:pt modelId="{5AC3660D-D129-4595-BB63-B3B38F18876E}" type="parTrans" cxnId="{78417967-0AA3-472C-A78C-B30525343E9B}">
      <dgm:prSet/>
      <dgm:spPr/>
      <dgm:t>
        <a:bodyPr/>
        <a:lstStyle/>
        <a:p>
          <a:endParaRPr lang="es-ES"/>
        </a:p>
      </dgm:t>
    </dgm:pt>
    <dgm:pt modelId="{7C229AD0-DD51-4DF4-9678-59514E57F4CA}" type="sibTrans" cxnId="{78417967-0AA3-472C-A78C-B30525343E9B}">
      <dgm:prSet/>
      <dgm:spPr/>
      <dgm:t>
        <a:bodyPr/>
        <a:lstStyle/>
        <a:p>
          <a:endParaRPr lang="es-ES"/>
        </a:p>
      </dgm:t>
    </dgm:pt>
    <dgm:pt modelId="{E7B91223-FEDF-4AC5-80D6-625F50488A90}">
      <dgm:prSet phldrT="[Texto]"/>
      <dgm:spPr/>
      <dgm:t>
        <a:bodyPr/>
        <a:lstStyle/>
        <a:p>
          <a:r>
            <a:rPr lang="es-EC" dirty="0" smtClean="0"/>
            <a:t>Participar en evacuaciones de emergencia reales o simuladas </a:t>
          </a:r>
          <a:endParaRPr lang="es-ES" dirty="0"/>
        </a:p>
      </dgm:t>
    </dgm:pt>
    <dgm:pt modelId="{705CD698-0797-4667-82E6-ECDF6D9E6B98}" type="parTrans" cxnId="{773283A3-783A-4B23-BBDE-3E1F61D550D4}">
      <dgm:prSet/>
      <dgm:spPr/>
      <dgm:t>
        <a:bodyPr/>
        <a:lstStyle/>
        <a:p>
          <a:endParaRPr lang="es-ES"/>
        </a:p>
      </dgm:t>
    </dgm:pt>
    <dgm:pt modelId="{601780E3-0CCE-4C8A-8C6D-6557F962C9C4}" type="sibTrans" cxnId="{773283A3-783A-4B23-BBDE-3E1F61D550D4}">
      <dgm:prSet/>
      <dgm:spPr/>
      <dgm:t>
        <a:bodyPr/>
        <a:lstStyle/>
        <a:p>
          <a:endParaRPr lang="es-ES"/>
        </a:p>
      </dgm:t>
    </dgm:pt>
    <dgm:pt modelId="{FCF5B256-2831-4DB8-8B1C-89DE77A57D3D}">
      <dgm:prSet/>
      <dgm:spPr/>
      <dgm:t>
        <a:bodyPr/>
        <a:lstStyle/>
        <a:p>
          <a:r>
            <a:rPr lang="es-ES" dirty="0" smtClean="0"/>
            <a:t>Comunicar cualquier acto o condición </a:t>
          </a:r>
          <a:r>
            <a:rPr lang="es-ES" dirty="0" err="1" smtClean="0"/>
            <a:t>subestandar</a:t>
          </a:r>
          <a:r>
            <a:rPr lang="es-ES" dirty="0" smtClean="0"/>
            <a:t> identificada durante la ejecución de los trabajos</a:t>
          </a:r>
          <a:endParaRPr lang="es-ES" dirty="0"/>
        </a:p>
      </dgm:t>
    </dgm:pt>
    <dgm:pt modelId="{4C4A494C-7C6E-4AAB-8969-85218ADC1F21}" type="parTrans" cxnId="{FFFC78B5-AE72-4E8C-B072-92C9ECE2AEDE}">
      <dgm:prSet/>
      <dgm:spPr/>
      <dgm:t>
        <a:bodyPr/>
        <a:lstStyle/>
        <a:p>
          <a:endParaRPr lang="es-ES"/>
        </a:p>
      </dgm:t>
    </dgm:pt>
    <dgm:pt modelId="{6FA0DBDE-3789-4EEA-B730-33B2FBCF56DA}" type="sibTrans" cxnId="{FFFC78B5-AE72-4E8C-B072-92C9ECE2AEDE}">
      <dgm:prSet/>
      <dgm:spPr/>
      <dgm:t>
        <a:bodyPr/>
        <a:lstStyle/>
        <a:p>
          <a:endParaRPr lang="es-ES"/>
        </a:p>
      </dgm:t>
    </dgm:pt>
    <dgm:pt modelId="{62646B6A-91F2-4AD5-A561-7D241ED7B52B}">
      <dgm:prSet/>
      <dgm:spPr/>
      <dgm:t>
        <a:bodyPr/>
        <a:lstStyle/>
        <a:p>
          <a:r>
            <a:rPr lang="es-ES" dirty="0" smtClean="0"/>
            <a:t>Recibir la charla diaria de seguridad impartida por el Aprobador Local  </a:t>
          </a:r>
          <a:endParaRPr lang="es-ES" dirty="0"/>
        </a:p>
      </dgm:t>
    </dgm:pt>
    <dgm:pt modelId="{CFEB85A9-0E7C-4FBC-8510-16321FDC231D}" type="parTrans" cxnId="{8A7184FD-EE4C-4C14-AFD3-5F6A73EEEF06}">
      <dgm:prSet/>
      <dgm:spPr/>
      <dgm:t>
        <a:bodyPr/>
        <a:lstStyle/>
        <a:p>
          <a:endParaRPr lang="es-ES"/>
        </a:p>
      </dgm:t>
    </dgm:pt>
    <dgm:pt modelId="{8EE1DCF6-93FC-4811-8B78-8023DE580E6D}" type="sibTrans" cxnId="{8A7184FD-EE4C-4C14-AFD3-5F6A73EEEF06}">
      <dgm:prSet/>
      <dgm:spPr/>
      <dgm:t>
        <a:bodyPr/>
        <a:lstStyle/>
        <a:p>
          <a:endParaRPr lang="es-ES"/>
        </a:p>
      </dgm:t>
    </dgm:pt>
    <dgm:pt modelId="{F7E44B35-2F2A-4110-9D00-A7CED9DB2753}" type="pres">
      <dgm:prSet presAssocID="{A1F898F0-3B79-4FD3-9C7A-9BD3388BF1E2}" presName="linear" presStyleCnt="0">
        <dgm:presLayoutVars>
          <dgm:dir/>
          <dgm:animLvl val="lvl"/>
          <dgm:resizeHandles val="exact"/>
        </dgm:presLayoutVars>
      </dgm:prSet>
      <dgm:spPr/>
      <dgm:t>
        <a:bodyPr/>
        <a:lstStyle/>
        <a:p>
          <a:endParaRPr lang="es-ES"/>
        </a:p>
      </dgm:t>
    </dgm:pt>
    <dgm:pt modelId="{39439E96-983A-4E4B-BCCF-0CE7BF6FB696}" type="pres">
      <dgm:prSet presAssocID="{4869E5E0-002A-4638-9C40-115912DE7B18}" presName="parentLin" presStyleCnt="0"/>
      <dgm:spPr/>
    </dgm:pt>
    <dgm:pt modelId="{3DB916E2-C5D6-4ADA-A5A8-589C4EC0E670}" type="pres">
      <dgm:prSet presAssocID="{4869E5E0-002A-4638-9C40-115912DE7B18}" presName="parentLeftMargin" presStyleLbl="node1" presStyleIdx="0" presStyleCnt="5"/>
      <dgm:spPr/>
      <dgm:t>
        <a:bodyPr/>
        <a:lstStyle/>
        <a:p>
          <a:endParaRPr lang="es-ES"/>
        </a:p>
      </dgm:t>
    </dgm:pt>
    <dgm:pt modelId="{C324E4C2-8A92-4066-801D-A5F1CB6C2F68}" type="pres">
      <dgm:prSet presAssocID="{4869E5E0-002A-4638-9C40-115912DE7B18}" presName="parentText" presStyleLbl="node1" presStyleIdx="0" presStyleCnt="5" custScaleX="139853">
        <dgm:presLayoutVars>
          <dgm:chMax val="0"/>
          <dgm:bulletEnabled val="1"/>
        </dgm:presLayoutVars>
      </dgm:prSet>
      <dgm:spPr/>
      <dgm:t>
        <a:bodyPr/>
        <a:lstStyle/>
        <a:p>
          <a:endParaRPr lang="es-ES"/>
        </a:p>
      </dgm:t>
    </dgm:pt>
    <dgm:pt modelId="{EB10245D-61C6-43CC-9156-D86DD044EE0E}" type="pres">
      <dgm:prSet presAssocID="{4869E5E0-002A-4638-9C40-115912DE7B18}" presName="negativeSpace" presStyleCnt="0"/>
      <dgm:spPr/>
    </dgm:pt>
    <dgm:pt modelId="{110AB828-F23E-476E-82FD-888945E8058A}" type="pres">
      <dgm:prSet presAssocID="{4869E5E0-002A-4638-9C40-115912DE7B18}" presName="childText" presStyleLbl="conFgAcc1" presStyleIdx="0" presStyleCnt="5">
        <dgm:presLayoutVars>
          <dgm:bulletEnabled val="1"/>
        </dgm:presLayoutVars>
      </dgm:prSet>
      <dgm:spPr/>
    </dgm:pt>
    <dgm:pt modelId="{0F8D5580-F22B-4AAC-AA26-35DA8A42B7F7}" type="pres">
      <dgm:prSet presAssocID="{54C23D03-A7B8-4203-9F37-5A396667591B}" presName="spaceBetweenRectangles" presStyleCnt="0"/>
      <dgm:spPr/>
    </dgm:pt>
    <dgm:pt modelId="{68E10FAC-DC84-437C-95CA-3D8173250415}" type="pres">
      <dgm:prSet presAssocID="{62646B6A-91F2-4AD5-A561-7D241ED7B52B}" presName="parentLin" presStyleCnt="0"/>
      <dgm:spPr/>
    </dgm:pt>
    <dgm:pt modelId="{45B26DFF-AF17-4662-8020-1B1FE45D1A7D}" type="pres">
      <dgm:prSet presAssocID="{62646B6A-91F2-4AD5-A561-7D241ED7B52B}" presName="parentLeftMargin" presStyleLbl="node1" presStyleIdx="0" presStyleCnt="5"/>
      <dgm:spPr/>
      <dgm:t>
        <a:bodyPr/>
        <a:lstStyle/>
        <a:p>
          <a:endParaRPr lang="es-ES"/>
        </a:p>
      </dgm:t>
    </dgm:pt>
    <dgm:pt modelId="{94123D2D-4ABE-4555-9106-33E282B5F592}" type="pres">
      <dgm:prSet presAssocID="{62646B6A-91F2-4AD5-A561-7D241ED7B52B}" presName="parentText" presStyleLbl="node1" presStyleIdx="1" presStyleCnt="5" custScaleX="139853">
        <dgm:presLayoutVars>
          <dgm:chMax val="0"/>
          <dgm:bulletEnabled val="1"/>
        </dgm:presLayoutVars>
      </dgm:prSet>
      <dgm:spPr/>
      <dgm:t>
        <a:bodyPr/>
        <a:lstStyle/>
        <a:p>
          <a:endParaRPr lang="es-ES"/>
        </a:p>
      </dgm:t>
    </dgm:pt>
    <dgm:pt modelId="{E077D598-7F77-4800-A4E1-15FAF81A42A2}" type="pres">
      <dgm:prSet presAssocID="{62646B6A-91F2-4AD5-A561-7D241ED7B52B}" presName="negativeSpace" presStyleCnt="0"/>
      <dgm:spPr/>
    </dgm:pt>
    <dgm:pt modelId="{ACCD7497-D768-471E-94B6-E5E7B31609D8}" type="pres">
      <dgm:prSet presAssocID="{62646B6A-91F2-4AD5-A561-7D241ED7B52B}" presName="childText" presStyleLbl="conFgAcc1" presStyleIdx="1" presStyleCnt="5">
        <dgm:presLayoutVars>
          <dgm:bulletEnabled val="1"/>
        </dgm:presLayoutVars>
      </dgm:prSet>
      <dgm:spPr/>
    </dgm:pt>
    <dgm:pt modelId="{913F6E04-4A13-4F25-A053-53DEF4FB2963}" type="pres">
      <dgm:prSet presAssocID="{8EE1DCF6-93FC-4811-8B78-8023DE580E6D}" presName="spaceBetweenRectangles" presStyleCnt="0"/>
      <dgm:spPr/>
    </dgm:pt>
    <dgm:pt modelId="{C004A29B-0192-45E0-AAE2-761420D06905}" type="pres">
      <dgm:prSet presAssocID="{82C57CC0-D5CE-4FD4-92D9-84DE94C64957}" presName="parentLin" presStyleCnt="0"/>
      <dgm:spPr/>
    </dgm:pt>
    <dgm:pt modelId="{62221884-FDC4-4856-9B78-6AD6DD217EBD}" type="pres">
      <dgm:prSet presAssocID="{82C57CC0-D5CE-4FD4-92D9-84DE94C64957}" presName="parentLeftMargin" presStyleLbl="node1" presStyleIdx="1" presStyleCnt="5"/>
      <dgm:spPr/>
      <dgm:t>
        <a:bodyPr/>
        <a:lstStyle/>
        <a:p>
          <a:endParaRPr lang="es-ES"/>
        </a:p>
      </dgm:t>
    </dgm:pt>
    <dgm:pt modelId="{50546C58-AF63-4C24-9570-8719F755D52E}" type="pres">
      <dgm:prSet presAssocID="{82C57CC0-D5CE-4FD4-92D9-84DE94C64957}" presName="parentText" presStyleLbl="node1" presStyleIdx="2" presStyleCnt="5" custScaleX="139853">
        <dgm:presLayoutVars>
          <dgm:chMax val="0"/>
          <dgm:bulletEnabled val="1"/>
        </dgm:presLayoutVars>
      </dgm:prSet>
      <dgm:spPr/>
      <dgm:t>
        <a:bodyPr/>
        <a:lstStyle/>
        <a:p>
          <a:endParaRPr lang="es-ES"/>
        </a:p>
      </dgm:t>
    </dgm:pt>
    <dgm:pt modelId="{92038477-CFB6-42CF-AA74-23A8A3E6235E}" type="pres">
      <dgm:prSet presAssocID="{82C57CC0-D5CE-4FD4-92D9-84DE94C64957}" presName="negativeSpace" presStyleCnt="0"/>
      <dgm:spPr/>
    </dgm:pt>
    <dgm:pt modelId="{3E826ED6-C084-48E4-8CCF-AFF4B69F4572}" type="pres">
      <dgm:prSet presAssocID="{82C57CC0-D5CE-4FD4-92D9-84DE94C64957}" presName="childText" presStyleLbl="conFgAcc1" presStyleIdx="2" presStyleCnt="5">
        <dgm:presLayoutVars>
          <dgm:bulletEnabled val="1"/>
        </dgm:presLayoutVars>
      </dgm:prSet>
      <dgm:spPr/>
    </dgm:pt>
    <dgm:pt modelId="{8902F93A-F40C-4B9B-ABF6-652AE93D0BAB}" type="pres">
      <dgm:prSet presAssocID="{7C229AD0-DD51-4DF4-9678-59514E57F4CA}" presName="spaceBetweenRectangles" presStyleCnt="0"/>
      <dgm:spPr/>
    </dgm:pt>
    <dgm:pt modelId="{8D11866C-B302-4F8E-ACCD-BD4BA90ACFB5}" type="pres">
      <dgm:prSet presAssocID="{FCF5B256-2831-4DB8-8B1C-89DE77A57D3D}" presName="parentLin" presStyleCnt="0"/>
      <dgm:spPr/>
    </dgm:pt>
    <dgm:pt modelId="{EA506846-E3FC-4747-AFBB-AA0785D4907B}" type="pres">
      <dgm:prSet presAssocID="{FCF5B256-2831-4DB8-8B1C-89DE77A57D3D}" presName="parentLeftMargin" presStyleLbl="node1" presStyleIdx="2" presStyleCnt="5"/>
      <dgm:spPr/>
      <dgm:t>
        <a:bodyPr/>
        <a:lstStyle/>
        <a:p>
          <a:endParaRPr lang="es-ES"/>
        </a:p>
      </dgm:t>
    </dgm:pt>
    <dgm:pt modelId="{88A2C0C7-1FA7-451A-89C2-7793A2FAF529}" type="pres">
      <dgm:prSet presAssocID="{FCF5B256-2831-4DB8-8B1C-89DE77A57D3D}" presName="parentText" presStyleLbl="node1" presStyleIdx="3" presStyleCnt="5" custScaleX="139853">
        <dgm:presLayoutVars>
          <dgm:chMax val="0"/>
          <dgm:bulletEnabled val="1"/>
        </dgm:presLayoutVars>
      </dgm:prSet>
      <dgm:spPr/>
      <dgm:t>
        <a:bodyPr/>
        <a:lstStyle/>
        <a:p>
          <a:endParaRPr lang="es-ES"/>
        </a:p>
      </dgm:t>
    </dgm:pt>
    <dgm:pt modelId="{9610822B-D3BC-4F8E-962C-9F4F527516A1}" type="pres">
      <dgm:prSet presAssocID="{FCF5B256-2831-4DB8-8B1C-89DE77A57D3D}" presName="negativeSpace" presStyleCnt="0"/>
      <dgm:spPr/>
    </dgm:pt>
    <dgm:pt modelId="{ACB755D0-80E3-4BE3-9E8C-1256893D06E4}" type="pres">
      <dgm:prSet presAssocID="{FCF5B256-2831-4DB8-8B1C-89DE77A57D3D}" presName="childText" presStyleLbl="conFgAcc1" presStyleIdx="3" presStyleCnt="5">
        <dgm:presLayoutVars>
          <dgm:bulletEnabled val="1"/>
        </dgm:presLayoutVars>
      </dgm:prSet>
      <dgm:spPr/>
    </dgm:pt>
    <dgm:pt modelId="{6216BF09-E0F1-415F-A612-6B119D5E02A7}" type="pres">
      <dgm:prSet presAssocID="{6FA0DBDE-3789-4EEA-B730-33B2FBCF56DA}" presName="spaceBetweenRectangles" presStyleCnt="0"/>
      <dgm:spPr/>
    </dgm:pt>
    <dgm:pt modelId="{60F36C43-AA67-4E94-844B-7F15B1797E89}" type="pres">
      <dgm:prSet presAssocID="{E7B91223-FEDF-4AC5-80D6-625F50488A90}" presName="parentLin" presStyleCnt="0"/>
      <dgm:spPr/>
    </dgm:pt>
    <dgm:pt modelId="{15C8F900-FAD1-4C61-A9E8-DEFD5015A426}" type="pres">
      <dgm:prSet presAssocID="{E7B91223-FEDF-4AC5-80D6-625F50488A90}" presName="parentLeftMargin" presStyleLbl="node1" presStyleIdx="3" presStyleCnt="5"/>
      <dgm:spPr/>
      <dgm:t>
        <a:bodyPr/>
        <a:lstStyle/>
        <a:p>
          <a:endParaRPr lang="es-ES"/>
        </a:p>
      </dgm:t>
    </dgm:pt>
    <dgm:pt modelId="{18E4D967-FBBF-40A3-8828-62400357CD79}" type="pres">
      <dgm:prSet presAssocID="{E7B91223-FEDF-4AC5-80D6-625F50488A90}" presName="parentText" presStyleLbl="node1" presStyleIdx="4" presStyleCnt="5" custScaleX="139853">
        <dgm:presLayoutVars>
          <dgm:chMax val="0"/>
          <dgm:bulletEnabled val="1"/>
        </dgm:presLayoutVars>
      </dgm:prSet>
      <dgm:spPr/>
      <dgm:t>
        <a:bodyPr/>
        <a:lstStyle/>
        <a:p>
          <a:endParaRPr lang="es-ES"/>
        </a:p>
      </dgm:t>
    </dgm:pt>
    <dgm:pt modelId="{11A5C94C-C556-49FF-9524-902A0A7E3A77}" type="pres">
      <dgm:prSet presAssocID="{E7B91223-FEDF-4AC5-80D6-625F50488A90}" presName="negativeSpace" presStyleCnt="0"/>
      <dgm:spPr/>
    </dgm:pt>
    <dgm:pt modelId="{FC7F30D9-FAF7-4C97-A825-34D88B299D95}" type="pres">
      <dgm:prSet presAssocID="{E7B91223-FEDF-4AC5-80D6-625F50488A90}" presName="childText" presStyleLbl="conFgAcc1" presStyleIdx="4" presStyleCnt="5">
        <dgm:presLayoutVars>
          <dgm:bulletEnabled val="1"/>
        </dgm:presLayoutVars>
      </dgm:prSet>
      <dgm:spPr/>
    </dgm:pt>
  </dgm:ptLst>
  <dgm:cxnLst>
    <dgm:cxn modelId="{8A7184FD-EE4C-4C14-AFD3-5F6A73EEEF06}" srcId="{A1F898F0-3B79-4FD3-9C7A-9BD3388BF1E2}" destId="{62646B6A-91F2-4AD5-A561-7D241ED7B52B}" srcOrd="1" destOrd="0" parTransId="{CFEB85A9-0E7C-4FBC-8510-16321FDC231D}" sibTransId="{8EE1DCF6-93FC-4811-8B78-8023DE580E6D}"/>
    <dgm:cxn modelId="{23AFD16D-66EB-4BF5-B6FA-A63D652C019D}" type="presOf" srcId="{FCF5B256-2831-4DB8-8B1C-89DE77A57D3D}" destId="{88A2C0C7-1FA7-451A-89C2-7793A2FAF529}" srcOrd="1" destOrd="0" presId="urn:microsoft.com/office/officeart/2005/8/layout/list1"/>
    <dgm:cxn modelId="{FFFC78B5-AE72-4E8C-B072-92C9ECE2AEDE}" srcId="{A1F898F0-3B79-4FD3-9C7A-9BD3388BF1E2}" destId="{FCF5B256-2831-4DB8-8B1C-89DE77A57D3D}" srcOrd="3" destOrd="0" parTransId="{4C4A494C-7C6E-4AAB-8969-85218ADC1F21}" sibTransId="{6FA0DBDE-3789-4EEA-B730-33B2FBCF56DA}"/>
    <dgm:cxn modelId="{C5A68696-9EEB-4FFC-B05F-E7D827A046C7}" type="presOf" srcId="{4869E5E0-002A-4638-9C40-115912DE7B18}" destId="{3DB916E2-C5D6-4ADA-A5A8-589C4EC0E670}" srcOrd="0" destOrd="0" presId="urn:microsoft.com/office/officeart/2005/8/layout/list1"/>
    <dgm:cxn modelId="{7C38488D-FBC2-4DB6-BC97-3EFBD1385A12}" type="presOf" srcId="{62646B6A-91F2-4AD5-A561-7D241ED7B52B}" destId="{94123D2D-4ABE-4555-9106-33E282B5F592}" srcOrd="1" destOrd="0" presId="urn:microsoft.com/office/officeart/2005/8/layout/list1"/>
    <dgm:cxn modelId="{48630019-C2B2-406F-83ED-03959B7CFD8C}" type="presOf" srcId="{E7B91223-FEDF-4AC5-80D6-625F50488A90}" destId="{15C8F900-FAD1-4C61-A9E8-DEFD5015A426}" srcOrd="0" destOrd="0" presId="urn:microsoft.com/office/officeart/2005/8/layout/list1"/>
    <dgm:cxn modelId="{8491CA4E-39A8-4979-9545-10BAE20841E5}" type="presOf" srcId="{82C57CC0-D5CE-4FD4-92D9-84DE94C64957}" destId="{62221884-FDC4-4856-9B78-6AD6DD217EBD}" srcOrd="0" destOrd="0" presId="urn:microsoft.com/office/officeart/2005/8/layout/list1"/>
    <dgm:cxn modelId="{FB27994C-919C-4B07-89A4-34B71F5626C2}" type="presOf" srcId="{E7B91223-FEDF-4AC5-80D6-625F50488A90}" destId="{18E4D967-FBBF-40A3-8828-62400357CD79}" srcOrd="1" destOrd="0" presId="urn:microsoft.com/office/officeart/2005/8/layout/list1"/>
    <dgm:cxn modelId="{78417967-0AA3-472C-A78C-B30525343E9B}" srcId="{A1F898F0-3B79-4FD3-9C7A-9BD3388BF1E2}" destId="{82C57CC0-D5CE-4FD4-92D9-84DE94C64957}" srcOrd="2" destOrd="0" parTransId="{5AC3660D-D129-4595-BB63-B3B38F18876E}" sibTransId="{7C229AD0-DD51-4DF4-9678-59514E57F4CA}"/>
    <dgm:cxn modelId="{B7D51941-BE35-4E17-BF5C-0F7E38D8422E}" type="presOf" srcId="{A1F898F0-3B79-4FD3-9C7A-9BD3388BF1E2}" destId="{F7E44B35-2F2A-4110-9D00-A7CED9DB2753}" srcOrd="0" destOrd="0" presId="urn:microsoft.com/office/officeart/2005/8/layout/list1"/>
    <dgm:cxn modelId="{24B16A2A-D1A5-4BB7-A750-4CFA86F68E26}" type="presOf" srcId="{82C57CC0-D5CE-4FD4-92D9-84DE94C64957}" destId="{50546C58-AF63-4C24-9570-8719F755D52E}" srcOrd="1" destOrd="0" presId="urn:microsoft.com/office/officeart/2005/8/layout/list1"/>
    <dgm:cxn modelId="{F4EA1E5D-17CD-4ADF-8A88-A14849C2043E}" type="presOf" srcId="{4869E5E0-002A-4638-9C40-115912DE7B18}" destId="{C324E4C2-8A92-4066-801D-A5F1CB6C2F68}" srcOrd="1" destOrd="0" presId="urn:microsoft.com/office/officeart/2005/8/layout/list1"/>
    <dgm:cxn modelId="{2E59C857-3A31-4FE1-AD17-BF5EE2C1F33D}" type="presOf" srcId="{62646B6A-91F2-4AD5-A561-7D241ED7B52B}" destId="{45B26DFF-AF17-4662-8020-1B1FE45D1A7D}" srcOrd="0" destOrd="0" presId="urn:microsoft.com/office/officeart/2005/8/layout/list1"/>
    <dgm:cxn modelId="{DA3B6E6E-24D6-46BE-BFAF-A8D0C22D31AD}" type="presOf" srcId="{FCF5B256-2831-4DB8-8B1C-89DE77A57D3D}" destId="{EA506846-E3FC-4747-AFBB-AA0785D4907B}" srcOrd="0" destOrd="0" presId="urn:microsoft.com/office/officeart/2005/8/layout/list1"/>
    <dgm:cxn modelId="{D53900B4-2FE0-4D3E-AE0D-0585C1D12D3F}" srcId="{A1F898F0-3B79-4FD3-9C7A-9BD3388BF1E2}" destId="{4869E5E0-002A-4638-9C40-115912DE7B18}" srcOrd="0" destOrd="0" parTransId="{0B947110-DCE4-46A1-959D-6A2B1B50F4B2}" sibTransId="{54C23D03-A7B8-4203-9F37-5A396667591B}"/>
    <dgm:cxn modelId="{773283A3-783A-4B23-BBDE-3E1F61D550D4}" srcId="{A1F898F0-3B79-4FD3-9C7A-9BD3388BF1E2}" destId="{E7B91223-FEDF-4AC5-80D6-625F50488A90}" srcOrd="4" destOrd="0" parTransId="{705CD698-0797-4667-82E6-ECDF6D9E6B98}" sibTransId="{601780E3-0CCE-4C8A-8C6D-6557F962C9C4}"/>
    <dgm:cxn modelId="{FD9D5D2E-C0CD-4EC6-AA4D-40CC3C0A1FD6}" type="presParOf" srcId="{F7E44B35-2F2A-4110-9D00-A7CED9DB2753}" destId="{39439E96-983A-4E4B-BCCF-0CE7BF6FB696}" srcOrd="0" destOrd="0" presId="urn:microsoft.com/office/officeart/2005/8/layout/list1"/>
    <dgm:cxn modelId="{E30272D0-A447-40FB-8CC1-073C8107D1A8}" type="presParOf" srcId="{39439E96-983A-4E4B-BCCF-0CE7BF6FB696}" destId="{3DB916E2-C5D6-4ADA-A5A8-589C4EC0E670}" srcOrd="0" destOrd="0" presId="urn:microsoft.com/office/officeart/2005/8/layout/list1"/>
    <dgm:cxn modelId="{6E18EA6C-3AE3-4AA5-B37C-D78A52FB7AEA}" type="presParOf" srcId="{39439E96-983A-4E4B-BCCF-0CE7BF6FB696}" destId="{C324E4C2-8A92-4066-801D-A5F1CB6C2F68}" srcOrd="1" destOrd="0" presId="urn:microsoft.com/office/officeart/2005/8/layout/list1"/>
    <dgm:cxn modelId="{8D9AA695-0C53-4925-82C4-308CB1DB29B1}" type="presParOf" srcId="{F7E44B35-2F2A-4110-9D00-A7CED9DB2753}" destId="{EB10245D-61C6-43CC-9156-D86DD044EE0E}" srcOrd="1" destOrd="0" presId="urn:microsoft.com/office/officeart/2005/8/layout/list1"/>
    <dgm:cxn modelId="{1D6FB6B9-30C8-4151-BD70-CBD6AD6818D8}" type="presParOf" srcId="{F7E44B35-2F2A-4110-9D00-A7CED9DB2753}" destId="{110AB828-F23E-476E-82FD-888945E8058A}" srcOrd="2" destOrd="0" presId="urn:microsoft.com/office/officeart/2005/8/layout/list1"/>
    <dgm:cxn modelId="{F04C7638-FA8A-47DC-A3C8-34BDE5515F4B}" type="presParOf" srcId="{F7E44B35-2F2A-4110-9D00-A7CED9DB2753}" destId="{0F8D5580-F22B-4AAC-AA26-35DA8A42B7F7}" srcOrd="3" destOrd="0" presId="urn:microsoft.com/office/officeart/2005/8/layout/list1"/>
    <dgm:cxn modelId="{47F0A5EB-B39B-4D9C-A462-F2A0DDEAD851}" type="presParOf" srcId="{F7E44B35-2F2A-4110-9D00-A7CED9DB2753}" destId="{68E10FAC-DC84-437C-95CA-3D8173250415}" srcOrd="4" destOrd="0" presId="urn:microsoft.com/office/officeart/2005/8/layout/list1"/>
    <dgm:cxn modelId="{F26A1669-B9BC-44CA-AA87-CA04A946DFCD}" type="presParOf" srcId="{68E10FAC-DC84-437C-95CA-3D8173250415}" destId="{45B26DFF-AF17-4662-8020-1B1FE45D1A7D}" srcOrd="0" destOrd="0" presId="urn:microsoft.com/office/officeart/2005/8/layout/list1"/>
    <dgm:cxn modelId="{BCBA215E-8958-4C63-AC39-112F1033C6E6}" type="presParOf" srcId="{68E10FAC-DC84-437C-95CA-3D8173250415}" destId="{94123D2D-4ABE-4555-9106-33E282B5F592}" srcOrd="1" destOrd="0" presId="urn:microsoft.com/office/officeart/2005/8/layout/list1"/>
    <dgm:cxn modelId="{9276F8A3-18CC-44E7-9F93-9F18B487342A}" type="presParOf" srcId="{F7E44B35-2F2A-4110-9D00-A7CED9DB2753}" destId="{E077D598-7F77-4800-A4E1-15FAF81A42A2}" srcOrd="5" destOrd="0" presId="urn:microsoft.com/office/officeart/2005/8/layout/list1"/>
    <dgm:cxn modelId="{2746F23B-BFBF-429C-88FC-5AC31FDC4822}" type="presParOf" srcId="{F7E44B35-2F2A-4110-9D00-A7CED9DB2753}" destId="{ACCD7497-D768-471E-94B6-E5E7B31609D8}" srcOrd="6" destOrd="0" presId="urn:microsoft.com/office/officeart/2005/8/layout/list1"/>
    <dgm:cxn modelId="{D6D418BF-3D01-40DD-A3A9-660272CB7F92}" type="presParOf" srcId="{F7E44B35-2F2A-4110-9D00-A7CED9DB2753}" destId="{913F6E04-4A13-4F25-A053-53DEF4FB2963}" srcOrd="7" destOrd="0" presId="urn:microsoft.com/office/officeart/2005/8/layout/list1"/>
    <dgm:cxn modelId="{A2A282BD-E5DE-49C0-BDD4-821419726087}" type="presParOf" srcId="{F7E44B35-2F2A-4110-9D00-A7CED9DB2753}" destId="{C004A29B-0192-45E0-AAE2-761420D06905}" srcOrd="8" destOrd="0" presId="urn:microsoft.com/office/officeart/2005/8/layout/list1"/>
    <dgm:cxn modelId="{DB596383-5403-4D75-90F2-A6D4AD8F03B9}" type="presParOf" srcId="{C004A29B-0192-45E0-AAE2-761420D06905}" destId="{62221884-FDC4-4856-9B78-6AD6DD217EBD}" srcOrd="0" destOrd="0" presId="urn:microsoft.com/office/officeart/2005/8/layout/list1"/>
    <dgm:cxn modelId="{96350A14-2D59-41B6-9904-100275E0C25A}" type="presParOf" srcId="{C004A29B-0192-45E0-AAE2-761420D06905}" destId="{50546C58-AF63-4C24-9570-8719F755D52E}" srcOrd="1" destOrd="0" presId="urn:microsoft.com/office/officeart/2005/8/layout/list1"/>
    <dgm:cxn modelId="{F0D4FF87-51D3-40DA-841A-B6F4A1022833}" type="presParOf" srcId="{F7E44B35-2F2A-4110-9D00-A7CED9DB2753}" destId="{92038477-CFB6-42CF-AA74-23A8A3E6235E}" srcOrd="9" destOrd="0" presId="urn:microsoft.com/office/officeart/2005/8/layout/list1"/>
    <dgm:cxn modelId="{9D6A3E37-CBC2-46C1-A978-356D6D13F00C}" type="presParOf" srcId="{F7E44B35-2F2A-4110-9D00-A7CED9DB2753}" destId="{3E826ED6-C084-48E4-8CCF-AFF4B69F4572}" srcOrd="10" destOrd="0" presId="urn:microsoft.com/office/officeart/2005/8/layout/list1"/>
    <dgm:cxn modelId="{A4BD9F1D-478F-4C55-A0E3-B61DE2DD1715}" type="presParOf" srcId="{F7E44B35-2F2A-4110-9D00-A7CED9DB2753}" destId="{8902F93A-F40C-4B9B-ABF6-652AE93D0BAB}" srcOrd="11" destOrd="0" presId="urn:microsoft.com/office/officeart/2005/8/layout/list1"/>
    <dgm:cxn modelId="{1D31EAF7-B0DA-4053-87E0-751E3BB7AE52}" type="presParOf" srcId="{F7E44B35-2F2A-4110-9D00-A7CED9DB2753}" destId="{8D11866C-B302-4F8E-ACCD-BD4BA90ACFB5}" srcOrd="12" destOrd="0" presId="urn:microsoft.com/office/officeart/2005/8/layout/list1"/>
    <dgm:cxn modelId="{0A5EAD3A-E6A0-4F07-BA80-BC0E4C3AC703}" type="presParOf" srcId="{8D11866C-B302-4F8E-ACCD-BD4BA90ACFB5}" destId="{EA506846-E3FC-4747-AFBB-AA0785D4907B}" srcOrd="0" destOrd="0" presId="urn:microsoft.com/office/officeart/2005/8/layout/list1"/>
    <dgm:cxn modelId="{908ED3E5-A083-4D82-8BF5-8F244035C357}" type="presParOf" srcId="{8D11866C-B302-4F8E-ACCD-BD4BA90ACFB5}" destId="{88A2C0C7-1FA7-451A-89C2-7793A2FAF529}" srcOrd="1" destOrd="0" presId="urn:microsoft.com/office/officeart/2005/8/layout/list1"/>
    <dgm:cxn modelId="{56833BA8-7A86-4B9F-9622-FA6EE2BFD121}" type="presParOf" srcId="{F7E44B35-2F2A-4110-9D00-A7CED9DB2753}" destId="{9610822B-D3BC-4F8E-962C-9F4F527516A1}" srcOrd="13" destOrd="0" presId="urn:microsoft.com/office/officeart/2005/8/layout/list1"/>
    <dgm:cxn modelId="{6C4F828C-9C87-4B3C-AA3F-478E99C484A0}" type="presParOf" srcId="{F7E44B35-2F2A-4110-9D00-A7CED9DB2753}" destId="{ACB755D0-80E3-4BE3-9E8C-1256893D06E4}" srcOrd="14" destOrd="0" presId="urn:microsoft.com/office/officeart/2005/8/layout/list1"/>
    <dgm:cxn modelId="{09756BDE-03C7-47B5-883D-715772DF9DB0}" type="presParOf" srcId="{F7E44B35-2F2A-4110-9D00-A7CED9DB2753}" destId="{6216BF09-E0F1-415F-A612-6B119D5E02A7}" srcOrd="15" destOrd="0" presId="urn:microsoft.com/office/officeart/2005/8/layout/list1"/>
    <dgm:cxn modelId="{071DDFB6-10DA-4492-8A77-FB1031250CEB}" type="presParOf" srcId="{F7E44B35-2F2A-4110-9D00-A7CED9DB2753}" destId="{60F36C43-AA67-4E94-844B-7F15B1797E89}" srcOrd="16" destOrd="0" presId="urn:microsoft.com/office/officeart/2005/8/layout/list1"/>
    <dgm:cxn modelId="{85EFE9C1-4498-4A96-9210-2F2494822363}" type="presParOf" srcId="{60F36C43-AA67-4E94-844B-7F15B1797E89}" destId="{15C8F900-FAD1-4C61-A9E8-DEFD5015A426}" srcOrd="0" destOrd="0" presId="urn:microsoft.com/office/officeart/2005/8/layout/list1"/>
    <dgm:cxn modelId="{59B15945-C406-4E02-88FF-946BB17562EA}" type="presParOf" srcId="{60F36C43-AA67-4E94-844B-7F15B1797E89}" destId="{18E4D967-FBBF-40A3-8828-62400357CD79}" srcOrd="1" destOrd="0" presId="urn:microsoft.com/office/officeart/2005/8/layout/list1"/>
    <dgm:cxn modelId="{227809AF-66C2-4AF3-AF7A-8198B3CE1BC9}" type="presParOf" srcId="{F7E44B35-2F2A-4110-9D00-A7CED9DB2753}" destId="{11A5C94C-C556-49FF-9524-902A0A7E3A77}" srcOrd="17" destOrd="0" presId="urn:microsoft.com/office/officeart/2005/8/layout/list1"/>
    <dgm:cxn modelId="{0383E084-E27C-48B7-9EAD-0DDEA425A66B}" type="presParOf" srcId="{F7E44B35-2F2A-4110-9D00-A7CED9DB2753}" destId="{FC7F30D9-FAF7-4C97-A825-34D88B299D9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AB828-F23E-476E-82FD-888945E8058A}">
      <dsp:nvSpPr>
        <dsp:cNvPr id="0" name=""/>
        <dsp:cNvSpPr/>
      </dsp:nvSpPr>
      <dsp:spPr>
        <a:xfrm>
          <a:off x="0" y="32026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24E4C2-8A92-4066-801D-A5F1CB6C2F68}">
      <dsp:nvSpPr>
        <dsp:cNvPr id="0" name=""/>
        <dsp:cNvSpPr/>
      </dsp:nvSpPr>
      <dsp:spPr>
        <a:xfrm>
          <a:off x="544517" y="3982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Recibir a aprobar la capacitación de ART y Permisos de Trabajo</a:t>
          </a:r>
          <a:endParaRPr lang="es-ES" sz="1900" kern="1200" dirty="0"/>
        </a:p>
      </dsp:txBody>
      <dsp:txXfrm>
        <a:off x="571897" y="67205"/>
        <a:ext cx="10606569" cy="506120"/>
      </dsp:txXfrm>
    </dsp:sp>
    <dsp:sp modelId="{ACCD7497-D768-471E-94B6-E5E7B31609D8}">
      <dsp:nvSpPr>
        <dsp:cNvPr id="0" name=""/>
        <dsp:cNvSpPr/>
      </dsp:nvSpPr>
      <dsp:spPr>
        <a:xfrm>
          <a:off x="0" y="118210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123D2D-4ABE-4555-9106-33E282B5F592}">
      <dsp:nvSpPr>
        <dsp:cNvPr id="0" name=""/>
        <dsp:cNvSpPr/>
      </dsp:nvSpPr>
      <dsp:spPr>
        <a:xfrm>
          <a:off x="544517" y="90166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Participar en la reunión de ART</a:t>
          </a:r>
          <a:endParaRPr lang="es-ES" sz="1900" kern="1200" dirty="0"/>
        </a:p>
      </dsp:txBody>
      <dsp:txXfrm>
        <a:off x="571897" y="929045"/>
        <a:ext cx="10606569" cy="506120"/>
      </dsp:txXfrm>
    </dsp:sp>
    <dsp:sp modelId="{3E826ED6-C084-48E4-8CCF-AFF4B69F4572}">
      <dsp:nvSpPr>
        <dsp:cNvPr id="0" name=""/>
        <dsp:cNvSpPr/>
      </dsp:nvSpPr>
      <dsp:spPr>
        <a:xfrm>
          <a:off x="0" y="204394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546C58-AF63-4C24-9570-8719F755D52E}">
      <dsp:nvSpPr>
        <dsp:cNvPr id="0" name=""/>
        <dsp:cNvSpPr/>
      </dsp:nvSpPr>
      <dsp:spPr>
        <a:xfrm>
          <a:off x="544517" y="176350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Autorizar los trabajos solicitados en el ART y suscribir su aprobación el mismo </a:t>
          </a:r>
          <a:endParaRPr lang="es-ES" sz="1900" kern="1200" dirty="0"/>
        </a:p>
      </dsp:txBody>
      <dsp:txXfrm>
        <a:off x="571897" y="1790885"/>
        <a:ext cx="10606569" cy="506120"/>
      </dsp:txXfrm>
    </dsp:sp>
    <dsp:sp modelId="{ACB755D0-80E3-4BE3-9E8C-1256893D06E4}">
      <dsp:nvSpPr>
        <dsp:cNvPr id="0" name=""/>
        <dsp:cNvSpPr/>
      </dsp:nvSpPr>
      <dsp:spPr>
        <a:xfrm>
          <a:off x="0" y="290578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A2C0C7-1FA7-451A-89C2-7793A2FAF529}">
      <dsp:nvSpPr>
        <dsp:cNvPr id="0" name=""/>
        <dsp:cNvSpPr/>
      </dsp:nvSpPr>
      <dsp:spPr>
        <a:xfrm>
          <a:off x="544517" y="262534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Tener conocimiento de los trabajados emergentes realizados</a:t>
          </a:r>
          <a:endParaRPr lang="es-ES" sz="1900" kern="1200" dirty="0"/>
        </a:p>
      </dsp:txBody>
      <dsp:txXfrm>
        <a:off x="571897" y="2652725"/>
        <a:ext cx="10606569" cy="506120"/>
      </dsp:txXfrm>
    </dsp:sp>
    <dsp:sp modelId="{FC7F30D9-FAF7-4C97-A825-34D88B299D95}">
      <dsp:nvSpPr>
        <dsp:cNvPr id="0" name=""/>
        <dsp:cNvSpPr/>
      </dsp:nvSpPr>
      <dsp:spPr>
        <a:xfrm>
          <a:off x="0" y="376762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E4D967-FBBF-40A3-8828-62400357CD79}">
      <dsp:nvSpPr>
        <dsp:cNvPr id="0" name=""/>
        <dsp:cNvSpPr/>
      </dsp:nvSpPr>
      <dsp:spPr>
        <a:xfrm>
          <a:off x="544517" y="348718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Participar en evacuaciones de emergencia reales o simuladas </a:t>
          </a:r>
          <a:endParaRPr lang="es-ES" sz="1900" kern="1200" dirty="0"/>
        </a:p>
      </dsp:txBody>
      <dsp:txXfrm>
        <a:off x="571897" y="3514565"/>
        <a:ext cx="10606569"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AB828-F23E-476E-82FD-888945E8058A}">
      <dsp:nvSpPr>
        <dsp:cNvPr id="0" name=""/>
        <dsp:cNvSpPr/>
      </dsp:nvSpPr>
      <dsp:spPr>
        <a:xfrm>
          <a:off x="0" y="32026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24E4C2-8A92-4066-801D-A5F1CB6C2F68}">
      <dsp:nvSpPr>
        <dsp:cNvPr id="0" name=""/>
        <dsp:cNvSpPr/>
      </dsp:nvSpPr>
      <dsp:spPr>
        <a:xfrm>
          <a:off x="544517" y="3982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Recibir a aprobar la capacitación de ART y Permisos de Trabajo</a:t>
          </a:r>
          <a:endParaRPr lang="es-ES" sz="1900" kern="1200" dirty="0"/>
        </a:p>
      </dsp:txBody>
      <dsp:txXfrm>
        <a:off x="571897" y="67205"/>
        <a:ext cx="10606569" cy="506120"/>
      </dsp:txXfrm>
    </dsp:sp>
    <dsp:sp modelId="{ACCD7497-D768-471E-94B6-E5E7B31609D8}">
      <dsp:nvSpPr>
        <dsp:cNvPr id="0" name=""/>
        <dsp:cNvSpPr/>
      </dsp:nvSpPr>
      <dsp:spPr>
        <a:xfrm>
          <a:off x="0" y="118210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123D2D-4ABE-4555-9106-33E282B5F592}">
      <dsp:nvSpPr>
        <dsp:cNvPr id="0" name=""/>
        <dsp:cNvSpPr/>
      </dsp:nvSpPr>
      <dsp:spPr>
        <a:xfrm>
          <a:off x="544517" y="90166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Poner con conocimiento al Aprobador General los trabajos emergentes realizados</a:t>
          </a:r>
          <a:endParaRPr lang="es-ES" sz="1900" kern="1200" dirty="0"/>
        </a:p>
      </dsp:txBody>
      <dsp:txXfrm>
        <a:off x="571897" y="929045"/>
        <a:ext cx="10606569" cy="506120"/>
      </dsp:txXfrm>
    </dsp:sp>
    <dsp:sp modelId="{3E826ED6-C084-48E4-8CCF-AFF4B69F4572}">
      <dsp:nvSpPr>
        <dsp:cNvPr id="0" name=""/>
        <dsp:cNvSpPr/>
      </dsp:nvSpPr>
      <dsp:spPr>
        <a:xfrm>
          <a:off x="0" y="204394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546C58-AF63-4C24-9570-8719F755D52E}">
      <dsp:nvSpPr>
        <dsp:cNvPr id="0" name=""/>
        <dsp:cNvSpPr/>
      </dsp:nvSpPr>
      <dsp:spPr>
        <a:xfrm>
          <a:off x="544517" y="176350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S" sz="1900" kern="1200" dirty="0" smtClean="0"/>
            <a:t>Verificar el área intervenida por el ejecutor</a:t>
          </a:r>
          <a:endParaRPr lang="es-ES" sz="1900" kern="1200" dirty="0"/>
        </a:p>
      </dsp:txBody>
      <dsp:txXfrm>
        <a:off x="571897" y="1790885"/>
        <a:ext cx="10606569" cy="506120"/>
      </dsp:txXfrm>
    </dsp:sp>
    <dsp:sp modelId="{ACB755D0-80E3-4BE3-9E8C-1256893D06E4}">
      <dsp:nvSpPr>
        <dsp:cNvPr id="0" name=""/>
        <dsp:cNvSpPr/>
      </dsp:nvSpPr>
      <dsp:spPr>
        <a:xfrm>
          <a:off x="0" y="290578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A2C0C7-1FA7-451A-89C2-7793A2FAF529}">
      <dsp:nvSpPr>
        <dsp:cNvPr id="0" name=""/>
        <dsp:cNvSpPr/>
      </dsp:nvSpPr>
      <dsp:spPr>
        <a:xfrm>
          <a:off x="544517" y="262534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S" sz="1900" kern="1200" dirty="0" smtClean="0"/>
            <a:t>Suspender, cancelar y cerrar el ART y Permiso de Trabajo y </a:t>
          </a:r>
          <a:r>
            <a:rPr lang="es-EC" sz="1900" kern="1200" dirty="0" smtClean="0"/>
            <a:t>entregar </a:t>
          </a:r>
          <a:r>
            <a:rPr lang="es-EC" sz="1900" kern="1200" dirty="0" smtClean="0"/>
            <a:t>el ART cerrado al Responsable de </a:t>
          </a:r>
          <a:r>
            <a:rPr lang="es-EC" sz="1900" kern="1200" dirty="0" err="1" smtClean="0"/>
            <a:t>SSA</a:t>
          </a:r>
          <a:r>
            <a:rPr lang="es-EC" sz="1900" kern="1200" dirty="0" smtClean="0"/>
            <a:t> de la instalación.</a:t>
          </a:r>
          <a:endParaRPr lang="es-ES" sz="1900" kern="1200" dirty="0"/>
        </a:p>
      </dsp:txBody>
      <dsp:txXfrm>
        <a:off x="571897" y="2652725"/>
        <a:ext cx="10606569" cy="506120"/>
      </dsp:txXfrm>
    </dsp:sp>
    <dsp:sp modelId="{FC7F30D9-FAF7-4C97-A825-34D88B299D95}">
      <dsp:nvSpPr>
        <dsp:cNvPr id="0" name=""/>
        <dsp:cNvSpPr/>
      </dsp:nvSpPr>
      <dsp:spPr>
        <a:xfrm>
          <a:off x="0" y="376762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E4D967-FBBF-40A3-8828-62400357CD79}">
      <dsp:nvSpPr>
        <dsp:cNvPr id="0" name=""/>
        <dsp:cNvSpPr/>
      </dsp:nvSpPr>
      <dsp:spPr>
        <a:xfrm>
          <a:off x="544517" y="348718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Participar en evacuaciones de emergencia reales o simuladas </a:t>
          </a:r>
          <a:endParaRPr lang="es-ES" sz="1900" kern="1200" dirty="0"/>
        </a:p>
      </dsp:txBody>
      <dsp:txXfrm>
        <a:off x="571897" y="3514565"/>
        <a:ext cx="10606569"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AB828-F23E-476E-82FD-888945E8058A}">
      <dsp:nvSpPr>
        <dsp:cNvPr id="0" name=""/>
        <dsp:cNvSpPr/>
      </dsp:nvSpPr>
      <dsp:spPr>
        <a:xfrm>
          <a:off x="0" y="32026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24E4C2-8A92-4066-801D-A5F1CB6C2F68}">
      <dsp:nvSpPr>
        <dsp:cNvPr id="0" name=""/>
        <dsp:cNvSpPr/>
      </dsp:nvSpPr>
      <dsp:spPr>
        <a:xfrm>
          <a:off x="544517" y="3982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Recibir a aprobar la capacitación de ART y Permisos de Trabajo</a:t>
          </a:r>
          <a:endParaRPr lang="es-ES" sz="1900" kern="1200" dirty="0"/>
        </a:p>
      </dsp:txBody>
      <dsp:txXfrm>
        <a:off x="571897" y="67205"/>
        <a:ext cx="10606569" cy="506120"/>
      </dsp:txXfrm>
    </dsp:sp>
    <dsp:sp modelId="{ACCD7497-D768-471E-94B6-E5E7B31609D8}">
      <dsp:nvSpPr>
        <dsp:cNvPr id="0" name=""/>
        <dsp:cNvSpPr/>
      </dsp:nvSpPr>
      <dsp:spPr>
        <a:xfrm>
          <a:off x="0" y="118210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123D2D-4ABE-4555-9106-33E282B5F592}">
      <dsp:nvSpPr>
        <dsp:cNvPr id="0" name=""/>
        <dsp:cNvSpPr/>
      </dsp:nvSpPr>
      <dsp:spPr>
        <a:xfrm>
          <a:off x="544517" y="90166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Participar en la reunión de ART y presentar el ART al Aprobador General</a:t>
          </a:r>
          <a:endParaRPr lang="es-ES" sz="1900" kern="1200" dirty="0"/>
        </a:p>
      </dsp:txBody>
      <dsp:txXfrm>
        <a:off x="571897" y="929045"/>
        <a:ext cx="10606569" cy="506120"/>
      </dsp:txXfrm>
    </dsp:sp>
    <dsp:sp modelId="{3E826ED6-C084-48E4-8CCF-AFF4B69F4572}">
      <dsp:nvSpPr>
        <dsp:cNvPr id="0" name=""/>
        <dsp:cNvSpPr/>
      </dsp:nvSpPr>
      <dsp:spPr>
        <a:xfrm>
          <a:off x="0" y="204394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546C58-AF63-4C24-9570-8719F755D52E}">
      <dsp:nvSpPr>
        <dsp:cNvPr id="0" name=""/>
        <dsp:cNvSpPr/>
      </dsp:nvSpPr>
      <dsp:spPr>
        <a:xfrm>
          <a:off x="544517" y="176350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S" sz="1900" kern="1200" dirty="0" smtClean="0"/>
            <a:t>Suscribir en el formato de ART</a:t>
          </a:r>
          <a:endParaRPr lang="es-ES" sz="1900" kern="1200" dirty="0"/>
        </a:p>
      </dsp:txBody>
      <dsp:txXfrm>
        <a:off x="571897" y="1790885"/>
        <a:ext cx="10606569" cy="506120"/>
      </dsp:txXfrm>
    </dsp:sp>
    <dsp:sp modelId="{ACB755D0-80E3-4BE3-9E8C-1256893D06E4}">
      <dsp:nvSpPr>
        <dsp:cNvPr id="0" name=""/>
        <dsp:cNvSpPr/>
      </dsp:nvSpPr>
      <dsp:spPr>
        <a:xfrm>
          <a:off x="0" y="290578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A2C0C7-1FA7-451A-89C2-7793A2FAF529}">
      <dsp:nvSpPr>
        <dsp:cNvPr id="0" name=""/>
        <dsp:cNvSpPr/>
      </dsp:nvSpPr>
      <dsp:spPr>
        <a:xfrm>
          <a:off x="546420" y="2635177"/>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Entregar las copias del ART aprobado al Ejecutor</a:t>
          </a:r>
          <a:endParaRPr lang="es-ES" sz="1900" kern="1200" dirty="0"/>
        </a:p>
      </dsp:txBody>
      <dsp:txXfrm>
        <a:off x="573800" y="2662557"/>
        <a:ext cx="10606569" cy="506120"/>
      </dsp:txXfrm>
    </dsp:sp>
    <dsp:sp modelId="{FC7F30D9-FAF7-4C97-A825-34D88B299D95}">
      <dsp:nvSpPr>
        <dsp:cNvPr id="0" name=""/>
        <dsp:cNvSpPr/>
      </dsp:nvSpPr>
      <dsp:spPr>
        <a:xfrm>
          <a:off x="0" y="376762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E4D967-FBBF-40A3-8828-62400357CD79}">
      <dsp:nvSpPr>
        <dsp:cNvPr id="0" name=""/>
        <dsp:cNvSpPr/>
      </dsp:nvSpPr>
      <dsp:spPr>
        <a:xfrm>
          <a:off x="546420" y="3497017"/>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Participar en evacuaciones de emergencia reales o simuladas </a:t>
          </a:r>
          <a:endParaRPr lang="es-ES" sz="1900" kern="1200" dirty="0"/>
        </a:p>
      </dsp:txBody>
      <dsp:txXfrm>
        <a:off x="573800" y="3524397"/>
        <a:ext cx="10606569"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AB828-F23E-476E-82FD-888945E8058A}">
      <dsp:nvSpPr>
        <dsp:cNvPr id="0" name=""/>
        <dsp:cNvSpPr/>
      </dsp:nvSpPr>
      <dsp:spPr>
        <a:xfrm>
          <a:off x="0" y="32026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24E4C2-8A92-4066-801D-A5F1CB6C2F68}">
      <dsp:nvSpPr>
        <dsp:cNvPr id="0" name=""/>
        <dsp:cNvSpPr/>
      </dsp:nvSpPr>
      <dsp:spPr>
        <a:xfrm>
          <a:off x="544517" y="3982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Recibir a aprobar la capacitación de ART y Permisos de Trabajo</a:t>
          </a:r>
          <a:endParaRPr lang="es-ES" sz="1900" kern="1200" dirty="0"/>
        </a:p>
      </dsp:txBody>
      <dsp:txXfrm>
        <a:off x="571897" y="67205"/>
        <a:ext cx="10606569" cy="506120"/>
      </dsp:txXfrm>
    </dsp:sp>
    <dsp:sp modelId="{ACCD7497-D768-471E-94B6-E5E7B31609D8}">
      <dsp:nvSpPr>
        <dsp:cNvPr id="0" name=""/>
        <dsp:cNvSpPr/>
      </dsp:nvSpPr>
      <dsp:spPr>
        <a:xfrm>
          <a:off x="0" y="118210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123D2D-4ABE-4555-9106-33E282B5F592}">
      <dsp:nvSpPr>
        <dsp:cNvPr id="0" name=""/>
        <dsp:cNvSpPr/>
      </dsp:nvSpPr>
      <dsp:spPr>
        <a:xfrm>
          <a:off x="544517" y="90166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Asegurar que se disponga de los recursos necesarios para garantizar la correcta implementación de lo establecido en el ART</a:t>
          </a:r>
          <a:endParaRPr lang="es-ES" sz="1900" kern="1200" dirty="0"/>
        </a:p>
      </dsp:txBody>
      <dsp:txXfrm>
        <a:off x="571897" y="929045"/>
        <a:ext cx="10606569" cy="506120"/>
      </dsp:txXfrm>
    </dsp:sp>
    <dsp:sp modelId="{3E826ED6-C084-48E4-8CCF-AFF4B69F4572}">
      <dsp:nvSpPr>
        <dsp:cNvPr id="0" name=""/>
        <dsp:cNvSpPr/>
      </dsp:nvSpPr>
      <dsp:spPr>
        <a:xfrm>
          <a:off x="0" y="204394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546C58-AF63-4C24-9570-8719F755D52E}">
      <dsp:nvSpPr>
        <dsp:cNvPr id="0" name=""/>
        <dsp:cNvSpPr/>
      </dsp:nvSpPr>
      <dsp:spPr>
        <a:xfrm>
          <a:off x="544517" y="176350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Impartir una charla sobre temas de seguridad a todos los trabajadores involucrados en la ejecución del trabajo.</a:t>
          </a:r>
          <a:endParaRPr lang="es-ES" sz="1900" kern="1200" dirty="0"/>
        </a:p>
      </dsp:txBody>
      <dsp:txXfrm>
        <a:off x="571897" y="1790885"/>
        <a:ext cx="10606569" cy="506120"/>
      </dsp:txXfrm>
    </dsp:sp>
    <dsp:sp modelId="{ACB755D0-80E3-4BE3-9E8C-1256893D06E4}">
      <dsp:nvSpPr>
        <dsp:cNvPr id="0" name=""/>
        <dsp:cNvSpPr/>
      </dsp:nvSpPr>
      <dsp:spPr>
        <a:xfrm>
          <a:off x="0" y="290578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A2C0C7-1FA7-451A-89C2-7793A2FAF529}">
      <dsp:nvSpPr>
        <dsp:cNvPr id="0" name=""/>
        <dsp:cNvSpPr/>
      </dsp:nvSpPr>
      <dsp:spPr>
        <a:xfrm>
          <a:off x="544517" y="262534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Verificar la implementación de las recomendaciones establecidas en el ART al inicio de cada jornada o cuando la actividad lo requiera</a:t>
          </a:r>
          <a:endParaRPr lang="es-ES" sz="1900" kern="1200" dirty="0"/>
        </a:p>
      </dsp:txBody>
      <dsp:txXfrm>
        <a:off x="571897" y="2652725"/>
        <a:ext cx="10606569" cy="506120"/>
      </dsp:txXfrm>
    </dsp:sp>
    <dsp:sp modelId="{FC7F30D9-FAF7-4C97-A825-34D88B299D95}">
      <dsp:nvSpPr>
        <dsp:cNvPr id="0" name=""/>
        <dsp:cNvSpPr/>
      </dsp:nvSpPr>
      <dsp:spPr>
        <a:xfrm>
          <a:off x="0" y="376762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E4D967-FBBF-40A3-8828-62400357CD79}">
      <dsp:nvSpPr>
        <dsp:cNvPr id="0" name=""/>
        <dsp:cNvSpPr/>
      </dsp:nvSpPr>
      <dsp:spPr>
        <a:xfrm>
          <a:off x="544517" y="348718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Participar en evacuaciones de emergencia reales o simuladas </a:t>
          </a:r>
          <a:endParaRPr lang="es-ES" sz="1900" kern="1200" dirty="0"/>
        </a:p>
      </dsp:txBody>
      <dsp:txXfrm>
        <a:off x="571897" y="3514565"/>
        <a:ext cx="10606569"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AB828-F23E-476E-82FD-888945E8058A}">
      <dsp:nvSpPr>
        <dsp:cNvPr id="0" name=""/>
        <dsp:cNvSpPr/>
      </dsp:nvSpPr>
      <dsp:spPr>
        <a:xfrm>
          <a:off x="0" y="32026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24E4C2-8A92-4066-801D-A5F1CB6C2F68}">
      <dsp:nvSpPr>
        <dsp:cNvPr id="0" name=""/>
        <dsp:cNvSpPr/>
      </dsp:nvSpPr>
      <dsp:spPr>
        <a:xfrm>
          <a:off x="544517" y="3982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Recibir a aprobar la capacitación de ART y Permisos de Trabajo</a:t>
          </a:r>
          <a:endParaRPr lang="es-ES" sz="1900" kern="1200" dirty="0"/>
        </a:p>
      </dsp:txBody>
      <dsp:txXfrm>
        <a:off x="571897" y="67205"/>
        <a:ext cx="10606569" cy="506120"/>
      </dsp:txXfrm>
    </dsp:sp>
    <dsp:sp modelId="{ACCD7497-D768-471E-94B6-E5E7B31609D8}">
      <dsp:nvSpPr>
        <dsp:cNvPr id="0" name=""/>
        <dsp:cNvSpPr/>
      </dsp:nvSpPr>
      <dsp:spPr>
        <a:xfrm>
          <a:off x="0" y="118210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123D2D-4ABE-4555-9106-33E282B5F592}">
      <dsp:nvSpPr>
        <dsp:cNvPr id="0" name=""/>
        <dsp:cNvSpPr/>
      </dsp:nvSpPr>
      <dsp:spPr>
        <a:xfrm>
          <a:off x="544517" y="90166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Verificarán que los Aprobadores Generales, Aprobadores Locales, Solicitantes, Ejecutores  cuenten con la aprobación de la capacitación de ART y Permisos de Trabajo</a:t>
          </a:r>
          <a:endParaRPr lang="es-ES" sz="1900" kern="1200" dirty="0"/>
        </a:p>
      </dsp:txBody>
      <dsp:txXfrm>
        <a:off x="571897" y="929045"/>
        <a:ext cx="10606569" cy="506120"/>
      </dsp:txXfrm>
    </dsp:sp>
    <dsp:sp modelId="{3E826ED6-C084-48E4-8CCF-AFF4B69F4572}">
      <dsp:nvSpPr>
        <dsp:cNvPr id="0" name=""/>
        <dsp:cNvSpPr/>
      </dsp:nvSpPr>
      <dsp:spPr>
        <a:xfrm>
          <a:off x="0" y="204394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546C58-AF63-4C24-9570-8719F755D52E}">
      <dsp:nvSpPr>
        <dsp:cNvPr id="0" name=""/>
        <dsp:cNvSpPr/>
      </dsp:nvSpPr>
      <dsp:spPr>
        <a:xfrm>
          <a:off x="544517" y="176350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Revisar en sitio la identificación de los peligros, evaluación de los riesgos (consecuencias) y medidas de prevención </a:t>
          </a:r>
          <a:endParaRPr lang="es-ES" sz="1900" kern="1200" dirty="0"/>
        </a:p>
      </dsp:txBody>
      <dsp:txXfrm>
        <a:off x="571897" y="1790885"/>
        <a:ext cx="10606569" cy="506120"/>
      </dsp:txXfrm>
    </dsp:sp>
    <dsp:sp modelId="{ACB755D0-80E3-4BE3-9E8C-1256893D06E4}">
      <dsp:nvSpPr>
        <dsp:cNvPr id="0" name=""/>
        <dsp:cNvSpPr/>
      </dsp:nvSpPr>
      <dsp:spPr>
        <a:xfrm>
          <a:off x="0" y="290578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A2C0C7-1FA7-451A-89C2-7793A2FAF529}">
      <dsp:nvSpPr>
        <dsp:cNvPr id="0" name=""/>
        <dsp:cNvSpPr/>
      </dsp:nvSpPr>
      <dsp:spPr>
        <a:xfrm>
          <a:off x="544517" y="262534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S" sz="1900" kern="1200" dirty="0" smtClean="0"/>
            <a:t>Suspender o cancelar el ART y Permiso de Trabajo e</a:t>
          </a:r>
          <a:r>
            <a:rPr lang="es-EC" sz="1900" kern="1200" dirty="0" smtClean="0"/>
            <a:t>n caso de identificar un acto y/o condición sub estándar durante la ejecución de los trabajos</a:t>
          </a:r>
          <a:endParaRPr lang="es-ES" sz="1900" kern="1200" dirty="0"/>
        </a:p>
      </dsp:txBody>
      <dsp:txXfrm>
        <a:off x="571897" y="2652725"/>
        <a:ext cx="10606569" cy="506120"/>
      </dsp:txXfrm>
    </dsp:sp>
    <dsp:sp modelId="{FC7F30D9-FAF7-4C97-A825-34D88B299D95}">
      <dsp:nvSpPr>
        <dsp:cNvPr id="0" name=""/>
        <dsp:cNvSpPr/>
      </dsp:nvSpPr>
      <dsp:spPr>
        <a:xfrm>
          <a:off x="0" y="376762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E4D967-FBBF-40A3-8828-62400357CD79}">
      <dsp:nvSpPr>
        <dsp:cNvPr id="0" name=""/>
        <dsp:cNvSpPr/>
      </dsp:nvSpPr>
      <dsp:spPr>
        <a:xfrm>
          <a:off x="544517" y="348718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Archivar los ART y Permisos de Trabajo suspendidos, cancelados o cerrados</a:t>
          </a:r>
          <a:endParaRPr lang="es-ES" sz="1900" kern="1200" dirty="0"/>
        </a:p>
      </dsp:txBody>
      <dsp:txXfrm>
        <a:off x="571897" y="3514565"/>
        <a:ext cx="10606569"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AB828-F23E-476E-82FD-888945E8058A}">
      <dsp:nvSpPr>
        <dsp:cNvPr id="0" name=""/>
        <dsp:cNvSpPr/>
      </dsp:nvSpPr>
      <dsp:spPr>
        <a:xfrm>
          <a:off x="0" y="32026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24E4C2-8A92-4066-801D-A5F1CB6C2F68}">
      <dsp:nvSpPr>
        <dsp:cNvPr id="0" name=""/>
        <dsp:cNvSpPr/>
      </dsp:nvSpPr>
      <dsp:spPr>
        <a:xfrm>
          <a:off x="544517" y="3982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Recibir a aprobar la capacitación de ART y Permisos de Trabajo</a:t>
          </a:r>
          <a:endParaRPr lang="es-ES" sz="1900" kern="1200" dirty="0"/>
        </a:p>
      </dsp:txBody>
      <dsp:txXfrm>
        <a:off x="571897" y="67205"/>
        <a:ext cx="10606569" cy="506120"/>
      </dsp:txXfrm>
    </dsp:sp>
    <dsp:sp modelId="{ACCD7497-D768-471E-94B6-E5E7B31609D8}">
      <dsp:nvSpPr>
        <dsp:cNvPr id="0" name=""/>
        <dsp:cNvSpPr/>
      </dsp:nvSpPr>
      <dsp:spPr>
        <a:xfrm>
          <a:off x="0" y="118210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123D2D-4ABE-4555-9106-33E282B5F592}">
      <dsp:nvSpPr>
        <dsp:cNvPr id="0" name=""/>
        <dsp:cNvSpPr/>
      </dsp:nvSpPr>
      <dsp:spPr>
        <a:xfrm>
          <a:off x="544517" y="90166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S" sz="1900" kern="1200" dirty="0" smtClean="0"/>
            <a:t>Recibir la charla diaria de seguridad impartida por el Aprobador Local  </a:t>
          </a:r>
          <a:endParaRPr lang="es-ES" sz="1900" kern="1200" dirty="0"/>
        </a:p>
      </dsp:txBody>
      <dsp:txXfrm>
        <a:off x="571897" y="929045"/>
        <a:ext cx="10606569" cy="506120"/>
      </dsp:txXfrm>
    </dsp:sp>
    <dsp:sp modelId="{3E826ED6-C084-48E4-8CCF-AFF4B69F4572}">
      <dsp:nvSpPr>
        <dsp:cNvPr id="0" name=""/>
        <dsp:cNvSpPr/>
      </dsp:nvSpPr>
      <dsp:spPr>
        <a:xfrm>
          <a:off x="0" y="204394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546C58-AF63-4C24-9570-8719F755D52E}">
      <dsp:nvSpPr>
        <dsp:cNvPr id="0" name=""/>
        <dsp:cNvSpPr/>
      </dsp:nvSpPr>
      <dsp:spPr>
        <a:xfrm>
          <a:off x="544517" y="176350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Firmar </a:t>
          </a:r>
          <a:r>
            <a:rPr lang="es-EC" sz="1900" kern="1200" smtClean="0"/>
            <a:t>el ART como </a:t>
          </a:r>
          <a:r>
            <a:rPr lang="es-EC" sz="1900" kern="1200" dirty="0" smtClean="0"/>
            <a:t>constancia de haber entendido los riesgos a los que está expuesto y las medidas de prevención que deben cumplir</a:t>
          </a:r>
          <a:endParaRPr lang="es-ES" sz="1900" kern="1200" dirty="0"/>
        </a:p>
      </dsp:txBody>
      <dsp:txXfrm>
        <a:off x="571897" y="1790885"/>
        <a:ext cx="10606569" cy="506120"/>
      </dsp:txXfrm>
    </dsp:sp>
    <dsp:sp modelId="{ACB755D0-80E3-4BE3-9E8C-1256893D06E4}">
      <dsp:nvSpPr>
        <dsp:cNvPr id="0" name=""/>
        <dsp:cNvSpPr/>
      </dsp:nvSpPr>
      <dsp:spPr>
        <a:xfrm>
          <a:off x="0" y="290578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A2C0C7-1FA7-451A-89C2-7793A2FAF529}">
      <dsp:nvSpPr>
        <dsp:cNvPr id="0" name=""/>
        <dsp:cNvSpPr/>
      </dsp:nvSpPr>
      <dsp:spPr>
        <a:xfrm>
          <a:off x="544517" y="262534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S" sz="1900" kern="1200" dirty="0" smtClean="0"/>
            <a:t>Comunicar cualquier acto o condición </a:t>
          </a:r>
          <a:r>
            <a:rPr lang="es-ES" sz="1900" kern="1200" dirty="0" err="1" smtClean="0"/>
            <a:t>subestandar</a:t>
          </a:r>
          <a:r>
            <a:rPr lang="es-ES" sz="1900" kern="1200" dirty="0" smtClean="0"/>
            <a:t> identificada durante la ejecución de los trabajos</a:t>
          </a:r>
          <a:endParaRPr lang="es-ES" sz="1900" kern="1200" dirty="0"/>
        </a:p>
      </dsp:txBody>
      <dsp:txXfrm>
        <a:off x="571897" y="2652725"/>
        <a:ext cx="10606569" cy="506120"/>
      </dsp:txXfrm>
    </dsp:sp>
    <dsp:sp modelId="{FC7F30D9-FAF7-4C97-A825-34D88B299D95}">
      <dsp:nvSpPr>
        <dsp:cNvPr id="0" name=""/>
        <dsp:cNvSpPr/>
      </dsp:nvSpPr>
      <dsp:spPr>
        <a:xfrm>
          <a:off x="0" y="3767625"/>
          <a:ext cx="112077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E4D967-FBBF-40A3-8828-62400357CD79}">
      <dsp:nvSpPr>
        <dsp:cNvPr id="0" name=""/>
        <dsp:cNvSpPr/>
      </dsp:nvSpPr>
      <dsp:spPr>
        <a:xfrm>
          <a:off x="544517" y="3487185"/>
          <a:ext cx="10661329"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38" tIns="0" rIns="296538" bIns="0" numCol="1" spcCol="1270" anchor="ctr" anchorCtr="0">
          <a:noAutofit/>
        </a:bodyPr>
        <a:lstStyle/>
        <a:p>
          <a:pPr lvl="0" algn="l" defTabSz="844550">
            <a:lnSpc>
              <a:spcPct val="90000"/>
            </a:lnSpc>
            <a:spcBef>
              <a:spcPct val="0"/>
            </a:spcBef>
            <a:spcAft>
              <a:spcPct val="35000"/>
            </a:spcAft>
          </a:pPr>
          <a:r>
            <a:rPr lang="es-EC" sz="1900" kern="1200" dirty="0" smtClean="0"/>
            <a:t>Participar en evacuaciones de emergencia reales o simuladas </a:t>
          </a:r>
          <a:endParaRPr lang="es-ES" sz="1900" kern="1200" dirty="0"/>
        </a:p>
      </dsp:txBody>
      <dsp:txXfrm>
        <a:off x="571897" y="3514565"/>
        <a:ext cx="10606569"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ECF520-8F98-3947-A756-D162C9C573F8}"/>
              </a:ext>
            </a:extLst>
          </p:cNvPr>
          <p:cNvSpPr>
            <a:spLocks noGrp="1"/>
          </p:cNvSpPr>
          <p:nvPr>
            <p:ph type="ctrTitle"/>
          </p:nvPr>
        </p:nvSpPr>
        <p:spPr>
          <a:xfrm>
            <a:off x="7476836" y="3153913"/>
            <a:ext cx="4283677" cy="1185625"/>
          </a:xfrm>
        </p:spPr>
        <p:txBody>
          <a:bodyPr anchor="b">
            <a:normAutofit/>
          </a:bodyPr>
          <a:lstStyle>
            <a:lvl1pPr algn="r">
              <a:defRPr sz="4000" baseline="0">
                <a:solidFill>
                  <a:schemeClr val="accent1">
                    <a:lumMod val="50000"/>
                  </a:schemeClr>
                </a:solidFill>
              </a:defRPr>
            </a:lvl1pPr>
          </a:lstStyle>
          <a:p>
            <a:r>
              <a:rPr lang="es-ES" dirty="0"/>
              <a:t>Haga clic para modificar el</a:t>
            </a:r>
            <a:endParaRPr lang="es-419" dirty="0"/>
          </a:p>
        </p:txBody>
      </p:sp>
    </p:spTree>
    <p:extLst>
      <p:ext uri="{BB962C8B-B14F-4D97-AF65-F5344CB8AC3E}">
        <p14:creationId xmlns:p14="http://schemas.microsoft.com/office/powerpoint/2010/main" val="2606536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C285AD-A287-EB4F-8847-A30DF7AF990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A9147677-D71E-E146-AA17-6F44C5D497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a:extLst>
              <a:ext uri="{FF2B5EF4-FFF2-40B4-BE49-F238E27FC236}">
                <a16:creationId xmlns:a16="http://schemas.microsoft.com/office/drawing/2014/main" id="{CA882D8C-87B3-9A40-BB84-74A818F17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419"/>
          </a:p>
        </p:txBody>
      </p:sp>
      <p:sp>
        <p:nvSpPr>
          <p:cNvPr id="5" name="Marcador de fecha 4">
            <a:extLst>
              <a:ext uri="{FF2B5EF4-FFF2-40B4-BE49-F238E27FC236}">
                <a16:creationId xmlns:a16="http://schemas.microsoft.com/office/drawing/2014/main" id="{0C11C313-AADB-EB4C-90CF-39FB021160CD}"/>
              </a:ext>
            </a:extLst>
          </p:cNvPr>
          <p:cNvSpPr>
            <a:spLocks noGrp="1"/>
          </p:cNvSpPr>
          <p:nvPr>
            <p:ph type="dt" sz="half" idx="10"/>
          </p:nvPr>
        </p:nvSpPr>
        <p:spPr/>
        <p:txBody>
          <a:bodyPr/>
          <a:lstStyle/>
          <a:p>
            <a:fld id="{76608426-BE01-8F40-B5D1-58292CF61645}" type="datetimeFigureOut">
              <a:rPr lang="es-419" smtClean="0"/>
              <a:t>1/10/2024</a:t>
            </a:fld>
            <a:endParaRPr lang="es-419"/>
          </a:p>
        </p:txBody>
      </p:sp>
      <p:sp>
        <p:nvSpPr>
          <p:cNvPr id="6" name="Marcador de pie de página 5">
            <a:extLst>
              <a:ext uri="{FF2B5EF4-FFF2-40B4-BE49-F238E27FC236}">
                <a16:creationId xmlns:a16="http://schemas.microsoft.com/office/drawing/2014/main" id="{D8A5E698-B05B-5F45-96C4-A827B05DFEF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F03FBB02-F737-9A4D-AD96-747D5ED79534}"/>
              </a:ext>
            </a:extLst>
          </p:cNvPr>
          <p:cNvSpPr>
            <a:spLocks noGrp="1"/>
          </p:cNvSpPr>
          <p:nvPr>
            <p:ph type="sldNum" sz="quarter" idx="12"/>
          </p:nvPr>
        </p:nvSpPr>
        <p:spPr/>
        <p:txBody>
          <a:bodyPr/>
          <a:lstStyle/>
          <a:p>
            <a:fld id="{9DBB03E4-D862-F546-87DC-EBC9C930B96B}" type="slidenum">
              <a:rPr lang="es-419" smtClean="0"/>
              <a:t>‹Nº›</a:t>
            </a:fld>
            <a:endParaRPr lang="es-419"/>
          </a:p>
        </p:txBody>
      </p:sp>
    </p:spTree>
    <p:extLst>
      <p:ext uri="{BB962C8B-B14F-4D97-AF65-F5344CB8AC3E}">
        <p14:creationId xmlns:p14="http://schemas.microsoft.com/office/powerpoint/2010/main" val="2950371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C248D-D9E9-364C-BA79-811429BF0A3C}"/>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4308C553-9AFE-0B4F-B749-20A8C84C5DFE}"/>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419"/>
          </a:p>
        </p:txBody>
      </p:sp>
      <p:sp>
        <p:nvSpPr>
          <p:cNvPr id="4" name="Marcador de fecha 3">
            <a:extLst>
              <a:ext uri="{FF2B5EF4-FFF2-40B4-BE49-F238E27FC236}">
                <a16:creationId xmlns:a16="http://schemas.microsoft.com/office/drawing/2014/main" id="{3A1C8162-94A4-4443-AF7D-0A9D251C0C5B}"/>
              </a:ext>
            </a:extLst>
          </p:cNvPr>
          <p:cNvSpPr>
            <a:spLocks noGrp="1"/>
          </p:cNvSpPr>
          <p:nvPr>
            <p:ph type="dt" sz="half" idx="10"/>
          </p:nvPr>
        </p:nvSpPr>
        <p:spPr/>
        <p:txBody>
          <a:bodyPr/>
          <a:lstStyle/>
          <a:p>
            <a:fld id="{76608426-BE01-8F40-B5D1-58292CF61645}" type="datetimeFigureOut">
              <a:rPr lang="es-419" smtClean="0"/>
              <a:t>1/10/2024</a:t>
            </a:fld>
            <a:endParaRPr lang="es-419"/>
          </a:p>
        </p:txBody>
      </p:sp>
      <p:sp>
        <p:nvSpPr>
          <p:cNvPr id="5" name="Marcador de pie de página 4">
            <a:extLst>
              <a:ext uri="{FF2B5EF4-FFF2-40B4-BE49-F238E27FC236}">
                <a16:creationId xmlns:a16="http://schemas.microsoft.com/office/drawing/2014/main" id="{5ABC5399-C39E-6242-BEE7-0F0CAA43F35D}"/>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036012A-7F09-FF4B-924F-87B3DD4D89A7}"/>
              </a:ext>
            </a:extLst>
          </p:cNvPr>
          <p:cNvSpPr>
            <a:spLocks noGrp="1"/>
          </p:cNvSpPr>
          <p:nvPr>
            <p:ph type="sldNum" sz="quarter" idx="12"/>
          </p:nvPr>
        </p:nvSpPr>
        <p:spPr/>
        <p:txBody>
          <a:bodyPr/>
          <a:lstStyle/>
          <a:p>
            <a:fld id="{9DBB03E4-D862-F546-87DC-EBC9C930B96B}" type="slidenum">
              <a:rPr lang="es-419" smtClean="0"/>
              <a:t>‹Nº›</a:t>
            </a:fld>
            <a:endParaRPr lang="es-419"/>
          </a:p>
        </p:txBody>
      </p:sp>
    </p:spTree>
    <p:extLst>
      <p:ext uri="{BB962C8B-B14F-4D97-AF65-F5344CB8AC3E}">
        <p14:creationId xmlns:p14="http://schemas.microsoft.com/office/powerpoint/2010/main" val="3773384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435CC90-E62F-B54F-B2EC-728938F94A0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C4C390A-3A1F-9945-A649-6BB73E6CA0D6}"/>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419"/>
          </a:p>
        </p:txBody>
      </p:sp>
      <p:sp>
        <p:nvSpPr>
          <p:cNvPr id="4" name="Marcador de fecha 3">
            <a:extLst>
              <a:ext uri="{FF2B5EF4-FFF2-40B4-BE49-F238E27FC236}">
                <a16:creationId xmlns:a16="http://schemas.microsoft.com/office/drawing/2014/main" id="{5B43FDC1-A78A-6A4C-9E8C-B8373C1899E7}"/>
              </a:ext>
            </a:extLst>
          </p:cNvPr>
          <p:cNvSpPr>
            <a:spLocks noGrp="1"/>
          </p:cNvSpPr>
          <p:nvPr>
            <p:ph type="dt" sz="half" idx="10"/>
          </p:nvPr>
        </p:nvSpPr>
        <p:spPr/>
        <p:txBody>
          <a:bodyPr/>
          <a:lstStyle/>
          <a:p>
            <a:fld id="{76608426-BE01-8F40-B5D1-58292CF61645}" type="datetimeFigureOut">
              <a:rPr lang="es-419" smtClean="0"/>
              <a:t>1/10/2024</a:t>
            </a:fld>
            <a:endParaRPr lang="es-419"/>
          </a:p>
        </p:txBody>
      </p:sp>
      <p:sp>
        <p:nvSpPr>
          <p:cNvPr id="5" name="Marcador de pie de página 4">
            <a:extLst>
              <a:ext uri="{FF2B5EF4-FFF2-40B4-BE49-F238E27FC236}">
                <a16:creationId xmlns:a16="http://schemas.microsoft.com/office/drawing/2014/main" id="{D21E7DAC-20BD-7A4F-86A1-630D635F66CF}"/>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E2689196-762F-2445-B558-3C6F21A2B405}"/>
              </a:ext>
            </a:extLst>
          </p:cNvPr>
          <p:cNvSpPr>
            <a:spLocks noGrp="1"/>
          </p:cNvSpPr>
          <p:nvPr>
            <p:ph type="sldNum" sz="quarter" idx="12"/>
          </p:nvPr>
        </p:nvSpPr>
        <p:spPr/>
        <p:txBody>
          <a:bodyPr/>
          <a:lstStyle/>
          <a:p>
            <a:fld id="{9DBB03E4-D862-F546-87DC-EBC9C930B96B}" type="slidenum">
              <a:rPr lang="es-419" smtClean="0"/>
              <a:t>‹Nº›</a:t>
            </a:fld>
            <a:endParaRPr lang="es-419"/>
          </a:p>
        </p:txBody>
      </p:sp>
    </p:spTree>
    <p:extLst>
      <p:ext uri="{BB962C8B-B14F-4D97-AF65-F5344CB8AC3E}">
        <p14:creationId xmlns:p14="http://schemas.microsoft.com/office/powerpoint/2010/main" val="1865595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CBCDB9-95D0-8B41-ACA8-C568B10EE1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2B127CBF-597E-0740-8D25-1368F8C0E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854AB0F6-074F-CB43-BF88-91AFA7940413}"/>
              </a:ext>
            </a:extLst>
          </p:cNvPr>
          <p:cNvSpPr>
            <a:spLocks noGrp="1"/>
          </p:cNvSpPr>
          <p:nvPr>
            <p:ph type="dt" sz="half" idx="10"/>
          </p:nvPr>
        </p:nvSpPr>
        <p:spPr/>
        <p:txBody>
          <a:bodyPr/>
          <a:lstStyle/>
          <a:p>
            <a:fld id="{9EBD3019-425C-4241-9832-497EBB39B4EA}" type="datetimeFigureOut">
              <a:rPr lang="es-EC" smtClean="0"/>
              <a:t>1/10/2024</a:t>
            </a:fld>
            <a:endParaRPr lang="es-EC"/>
          </a:p>
        </p:txBody>
      </p:sp>
      <p:sp>
        <p:nvSpPr>
          <p:cNvPr id="5" name="Marcador de pie de página 4">
            <a:extLst>
              <a:ext uri="{FF2B5EF4-FFF2-40B4-BE49-F238E27FC236}">
                <a16:creationId xmlns:a16="http://schemas.microsoft.com/office/drawing/2014/main" id="{36D4575B-B67D-0C4A-9D92-1B17C240D55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8816B28-99BD-4144-8491-0CBB6369C848}"/>
              </a:ext>
            </a:extLst>
          </p:cNvPr>
          <p:cNvSpPr>
            <a:spLocks noGrp="1"/>
          </p:cNvSpPr>
          <p:nvPr>
            <p:ph type="sldNum" sz="quarter" idx="12"/>
          </p:nvPr>
        </p:nvSpPr>
        <p:spPr/>
        <p:txBody>
          <a:bodyPr/>
          <a:lstStyle/>
          <a:p>
            <a:fld id="{E99CA754-46B1-B545-82C4-CE6657D4AE27}" type="slidenum">
              <a:rPr lang="es-EC" smtClean="0"/>
              <a:t>‹Nº›</a:t>
            </a:fld>
            <a:endParaRPr lang="es-EC"/>
          </a:p>
        </p:txBody>
      </p:sp>
    </p:spTree>
    <p:extLst>
      <p:ext uri="{BB962C8B-B14F-4D97-AF65-F5344CB8AC3E}">
        <p14:creationId xmlns:p14="http://schemas.microsoft.com/office/powerpoint/2010/main" val="3626748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AE4D44-ECC4-FE4A-8DAF-84AD5C04167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17410F6-ECD3-DC49-BF9F-5636C36D805D}"/>
              </a:ext>
            </a:extLst>
          </p:cNvPr>
          <p:cNvSpPr>
            <a:spLocks noGrp="1"/>
          </p:cNvSpPr>
          <p:nvPr>
            <p:ph idx="1"/>
          </p:nvPr>
        </p:nvSpPr>
        <p:spPr/>
        <p:txBody>
          <a:bodyPr/>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id="{D4393AB9-7C53-674D-83F9-D5B669D00774}"/>
              </a:ext>
            </a:extLst>
          </p:cNvPr>
          <p:cNvSpPr>
            <a:spLocks noGrp="1"/>
          </p:cNvSpPr>
          <p:nvPr>
            <p:ph type="dt" sz="half" idx="10"/>
          </p:nvPr>
        </p:nvSpPr>
        <p:spPr/>
        <p:txBody>
          <a:bodyPr/>
          <a:lstStyle/>
          <a:p>
            <a:fld id="{9EBD3019-425C-4241-9832-497EBB39B4EA}" type="datetimeFigureOut">
              <a:rPr lang="es-EC" smtClean="0"/>
              <a:t>1/10/2024</a:t>
            </a:fld>
            <a:endParaRPr lang="es-EC"/>
          </a:p>
        </p:txBody>
      </p:sp>
      <p:sp>
        <p:nvSpPr>
          <p:cNvPr id="5" name="Marcador de pie de página 4">
            <a:extLst>
              <a:ext uri="{FF2B5EF4-FFF2-40B4-BE49-F238E27FC236}">
                <a16:creationId xmlns:a16="http://schemas.microsoft.com/office/drawing/2014/main" id="{02BC0D01-5D51-1741-ABF8-642B367048D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96FD77B-54FF-D049-8537-6079FD011F00}"/>
              </a:ext>
            </a:extLst>
          </p:cNvPr>
          <p:cNvSpPr>
            <a:spLocks noGrp="1"/>
          </p:cNvSpPr>
          <p:nvPr>
            <p:ph type="sldNum" sz="quarter" idx="12"/>
          </p:nvPr>
        </p:nvSpPr>
        <p:spPr/>
        <p:txBody>
          <a:bodyPr/>
          <a:lstStyle/>
          <a:p>
            <a:fld id="{E99CA754-46B1-B545-82C4-CE6657D4AE27}" type="slidenum">
              <a:rPr lang="es-EC" smtClean="0"/>
              <a:t>‹Nº›</a:t>
            </a:fld>
            <a:endParaRPr lang="es-EC"/>
          </a:p>
        </p:txBody>
      </p:sp>
    </p:spTree>
    <p:extLst>
      <p:ext uri="{BB962C8B-B14F-4D97-AF65-F5344CB8AC3E}">
        <p14:creationId xmlns:p14="http://schemas.microsoft.com/office/powerpoint/2010/main" val="3747837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710F01-558C-024A-B08F-916C3966418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C7FCF477-9D36-C546-B3A8-E9137DFEB1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id="{F5A007E3-B0E9-8444-8569-BF0C497AA769}"/>
              </a:ext>
            </a:extLst>
          </p:cNvPr>
          <p:cNvSpPr>
            <a:spLocks noGrp="1"/>
          </p:cNvSpPr>
          <p:nvPr>
            <p:ph type="dt" sz="half" idx="10"/>
          </p:nvPr>
        </p:nvSpPr>
        <p:spPr/>
        <p:txBody>
          <a:bodyPr/>
          <a:lstStyle/>
          <a:p>
            <a:fld id="{9EBD3019-425C-4241-9832-497EBB39B4EA}" type="datetimeFigureOut">
              <a:rPr lang="es-EC" smtClean="0"/>
              <a:t>1/10/2024</a:t>
            </a:fld>
            <a:endParaRPr lang="es-EC"/>
          </a:p>
        </p:txBody>
      </p:sp>
      <p:sp>
        <p:nvSpPr>
          <p:cNvPr id="5" name="Marcador de pie de página 4">
            <a:extLst>
              <a:ext uri="{FF2B5EF4-FFF2-40B4-BE49-F238E27FC236}">
                <a16:creationId xmlns:a16="http://schemas.microsoft.com/office/drawing/2014/main" id="{C8D603E6-4A73-F443-9A13-0143395474C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0B03C80-A35F-6943-ACC6-3344FA766F37}"/>
              </a:ext>
            </a:extLst>
          </p:cNvPr>
          <p:cNvSpPr>
            <a:spLocks noGrp="1"/>
          </p:cNvSpPr>
          <p:nvPr>
            <p:ph type="sldNum" sz="quarter" idx="12"/>
          </p:nvPr>
        </p:nvSpPr>
        <p:spPr/>
        <p:txBody>
          <a:bodyPr/>
          <a:lstStyle/>
          <a:p>
            <a:fld id="{E99CA754-46B1-B545-82C4-CE6657D4AE27}" type="slidenum">
              <a:rPr lang="es-EC" smtClean="0"/>
              <a:t>‹Nº›</a:t>
            </a:fld>
            <a:endParaRPr lang="es-EC"/>
          </a:p>
        </p:txBody>
      </p:sp>
    </p:spTree>
    <p:extLst>
      <p:ext uri="{BB962C8B-B14F-4D97-AF65-F5344CB8AC3E}">
        <p14:creationId xmlns:p14="http://schemas.microsoft.com/office/powerpoint/2010/main" val="817230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2D2D7-D32F-8640-AB95-7DB530D867B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C18652E-E3F3-934D-B14F-B583A7A9D0D6}"/>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EC"/>
          </a:p>
        </p:txBody>
      </p:sp>
      <p:sp>
        <p:nvSpPr>
          <p:cNvPr id="4" name="Marcador de contenido 3">
            <a:extLst>
              <a:ext uri="{FF2B5EF4-FFF2-40B4-BE49-F238E27FC236}">
                <a16:creationId xmlns:a16="http://schemas.microsoft.com/office/drawing/2014/main" id="{3D35D574-3903-6E42-B857-4A1AF00AA4E1}"/>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EC"/>
          </a:p>
        </p:txBody>
      </p:sp>
      <p:sp>
        <p:nvSpPr>
          <p:cNvPr id="5" name="Marcador de fecha 4">
            <a:extLst>
              <a:ext uri="{FF2B5EF4-FFF2-40B4-BE49-F238E27FC236}">
                <a16:creationId xmlns:a16="http://schemas.microsoft.com/office/drawing/2014/main" id="{57304EF4-006E-6043-8033-8DA57B7A8856}"/>
              </a:ext>
            </a:extLst>
          </p:cNvPr>
          <p:cNvSpPr>
            <a:spLocks noGrp="1"/>
          </p:cNvSpPr>
          <p:nvPr>
            <p:ph type="dt" sz="half" idx="10"/>
          </p:nvPr>
        </p:nvSpPr>
        <p:spPr/>
        <p:txBody>
          <a:bodyPr/>
          <a:lstStyle/>
          <a:p>
            <a:fld id="{9EBD3019-425C-4241-9832-497EBB39B4EA}" type="datetimeFigureOut">
              <a:rPr lang="es-EC" smtClean="0"/>
              <a:t>1/10/2024</a:t>
            </a:fld>
            <a:endParaRPr lang="es-EC"/>
          </a:p>
        </p:txBody>
      </p:sp>
      <p:sp>
        <p:nvSpPr>
          <p:cNvPr id="6" name="Marcador de pie de página 5">
            <a:extLst>
              <a:ext uri="{FF2B5EF4-FFF2-40B4-BE49-F238E27FC236}">
                <a16:creationId xmlns:a16="http://schemas.microsoft.com/office/drawing/2014/main" id="{7041E06F-D231-F14A-9B23-A87F51AE9626}"/>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A9B3623-D6A0-A64F-B35D-85AF1705CF90}"/>
              </a:ext>
            </a:extLst>
          </p:cNvPr>
          <p:cNvSpPr>
            <a:spLocks noGrp="1"/>
          </p:cNvSpPr>
          <p:nvPr>
            <p:ph type="sldNum" sz="quarter" idx="12"/>
          </p:nvPr>
        </p:nvSpPr>
        <p:spPr/>
        <p:txBody>
          <a:bodyPr/>
          <a:lstStyle/>
          <a:p>
            <a:fld id="{E99CA754-46B1-B545-82C4-CE6657D4AE27}" type="slidenum">
              <a:rPr lang="es-EC" smtClean="0"/>
              <a:t>‹Nº›</a:t>
            </a:fld>
            <a:endParaRPr lang="es-EC"/>
          </a:p>
        </p:txBody>
      </p:sp>
    </p:spTree>
    <p:extLst>
      <p:ext uri="{BB962C8B-B14F-4D97-AF65-F5344CB8AC3E}">
        <p14:creationId xmlns:p14="http://schemas.microsoft.com/office/powerpoint/2010/main" val="3999265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396EA5-0432-CB47-A045-3719DFA42A5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A7F95D7-7EC3-4F44-9C88-22B572BAE6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EC"/>
          </a:p>
        </p:txBody>
      </p:sp>
      <p:sp>
        <p:nvSpPr>
          <p:cNvPr id="4" name="Marcador de contenido 3">
            <a:extLst>
              <a:ext uri="{FF2B5EF4-FFF2-40B4-BE49-F238E27FC236}">
                <a16:creationId xmlns:a16="http://schemas.microsoft.com/office/drawing/2014/main" id="{1D6EDF3B-8961-3746-BEE3-66E749C08B3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EC"/>
          </a:p>
        </p:txBody>
      </p:sp>
      <p:sp>
        <p:nvSpPr>
          <p:cNvPr id="5" name="Marcador de texto 4">
            <a:extLst>
              <a:ext uri="{FF2B5EF4-FFF2-40B4-BE49-F238E27FC236}">
                <a16:creationId xmlns:a16="http://schemas.microsoft.com/office/drawing/2014/main" id="{F34E9243-0B95-5342-AF6E-3CFE00924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EC"/>
          </a:p>
        </p:txBody>
      </p:sp>
      <p:sp>
        <p:nvSpPr>
          <p:cNvPr id="6" name="Marcador de contenido 5">
            <a:extLst>
              <a:ext uri="{FF2B5EF4-FFF2-40B4-BE49-F238E27FC236}">
                <a16:creationId xmlns:a16="http://schemas.microsoft.com/office/drawing/2014/main" id="{397A7021-7116-C740-AE2B-01D0270C2AE7}"/>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EC"/>
          </a:p>
        </p:txBody>
      </p:sp>
      <p:sp>
        <p:nvSpPr>
          <p:cNvPr id="7" name="Marcador de fecha 6">
            <a:extLst>
              <a:ext uri="{FF2B5EF4-FFF2-40B4-BE49-F238E27FC236}">
                <a16:creationId xmlns:a16="http://schemas.microsoft.com/office/drawing/2014/main" id="{18B4F405-A69E-1248-A908-193D0C033FF6}"/>
              </a:ext>
            </a:extLst>
          </p:cNvPr>
          <p:cNvSpPr>
            <a:spLocks noGrp="1"/>
          </p:cNvSpPr>
          <p:nvPr>
            <p:ph type="dt" sz="half" idx="10"/>
          </p:nvPr>
        </p:nvSpPr>
        <p:spPr/>
        <p:txBody>
          <a:bodyPr/>
          <a:lstStyle/>
          <a:p>
            <a:fld id="{9EBD3019-425C-4241-9832-497EBB39B4EA}" type="datetimeFigureOut">
              <a:rPr lang="es-EC" smtClean="0"/>
              <a:t>1/10/2024</a:t>
            </a:fld>
            <a:endParaRPr lang="es-EC"/>
          </a:p>
        </p:txBody>
      </p:sp>
      <p:sp>
        <p:nvSpPr>
          <p:cNvPr id="8" name="Marcador de pie de página 7">
            <a:extLst>
              <a:ext uri="{FF2B5EF4-FFF2-40B4-BE49-F238E27FC236}">
                <a16:creationId xmlns:a16="http://schemas.microsoft.com/office/drawing/2014/main" id="{E2E68122-8162-604B-A4E2-494FB839A34C}"/>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97EACF69-D351-FF4A-9188-9F53688A604A}"/>
              </a:ext>
            </a:extLst>
          </p:cNvPr>
          <p:cNvSpPr>
            <a:spLocks noGrp="1"/>
          </p:cNvSpPr>
          <p:nvPr>
            <p:ph type="sldNum" sz="quarter" idx="12"/>
          </p:nvPr>
        </p:nvSpPr>
        <p:spPr/>
        <p:txBody>
          <a:bodyPr/>
          <a:lstStyle/>
          <a:p>
            <a:fld id="{E99CA754-46B1-B545-82C4-CE6657D4AE27}" type="slidenum">
              <a:rPr lang="es-EC" smtClean="0"/>
              <a:t>‹Nº›</a:t>
            </a:fld>
            <a:endParaRPr lang="es-EC"/>
          </a:p>
        </p:txBody>
      </p:sp>
    </p:spTree>
    <p:extLst>
      <p:ext uri="{BB962C8B-B14F-4D97-AF65-F5344CB8AC3E}">
        <p14:creationId xmlns:p14="http://schemas.microsoft.com/office/powerpoint/2010/main" val="1106791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413739-AA41-5B4A-B01F-FBB8DDDFB44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EF04D347-E777-954B-8DCD-6A45AC849D36}"/>
              </a:ext>
            </a:extLst>
          </p:cNvPr>
          <p:cNvSpPr>
            <a:spLocks noGrp="1"/>
          </p:cNvSpPr>
          <p:nvPr>
            <p:ph type="dt" sz="half" idx="10"/>
          </p:nvPr>
        </p:nvSpPr>
        <p:spPr/>
        <p:txBody>
          <a:bodyPr/>
          <a:lstStyle/>
          <a:p>
            <a:fld id="{9EBD3019-425C-4241-9832-497EBB39B4EA}" type="datetimeFigureOut">
              <a:rPr lang="es-EC" smtClean="0"/>
              <a:t>1/10/2024</a:t>
            </a:fld>
            <a:endParaRPr lang="es-EC"/>
          </a:p>
        </p:txBody>
      </p:sp>
      <p:sp>
        <p:nvSpPr>
          <p:cNvPr id="4" name="Marcador de pie de página 3">
            <a:extLst>
              <a:ext uri="{FF2B5EF4-FFF2-40B4-BE49-F238E27FC236}">
                <a16:creationId xmlns:a16="http://schemas.microsoft.com/office/drawing/2014/main" id="{81505E37-0598-DC43-A714-7395679CC3B1}"/>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0270FF1B-B2C9-934E-91F2-0B2C0EA85AE2}"/>
              </a:ext>
            </a:extLst>
          </p:cNvPr>
          <p:cNvSpPr>
            <a:spLocks noGrp="1"/>
          </p:cNvSpPr>
          <p:nvPr>
            <p:ph type="sldNum" sz="quarter" idx="12"/>
          </p:nvPr>
        </p:nvSpPr>
        <p:spPr/>
        <p:txBody>
          <a:bodyPr/>
          <a:lstStyle/>
          <a:p>
            <a:fld id="{E99CA754-46B1-B545-82C4-CE6657D4AE27}" type="slidenum">
              <a:rPr lang="es-EC" smtClean="0"/>
              <a:t>‹Nº›</a:t>
            </a:fld>
            <a:endParaRPr lang="es-EC"/>
          </a:p>
        </p:txBody>
      </p:sp>
    </p:spTree>
    <p:extLst>
      <p:ext uri="{BB962C8B-B14F-4D97-AF65-F5344CB8AC3E}">
        <p14:creationId xmlns:p14="http://schemas.microsoft.com/office/powerpoint/2010/main" val="1683760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219270E-43D7-E146-9D3F-95CB889AEB41}"/>
              </a:ext>
            </a:extLst>
          </p:cNvPr>
          <p:cNvSpPr>
            <a:spLocks noGrp="1"/>
          </p:cNvSpPr>
          <p:nvPr>
            <p:ph type="dt" sz="half" idx="10"/>
          </p:nvPr>
        </p:nvSpPr>
        <p:spPr/>
        <p:txBody>
          <a:bodyPr/>
          <a:lstStyle/>
          <a:p>
            <a:fld id="{9EBD3019-425C-4241-9832-497EBB39B4EA}" type="datetimeFigureOut">
              <a:rPr lang="es-EC" smtClean="0"/>
              <a:t>1/10/2024</a:t>
            </a:fld>
            <a:endParaRPr lang="es-EC"/>
          </a:p>
        </p:txBody>
      </p:sp>
      <p:sp>
        <p:nvSpPr>
          <p:cNvPr id="3" name="Marcador de pie de página 2">
            <a:extLst>
              <a:ext uri="{FF2B5EF4-FFF2-40B4-BE49-F238E27FC236}">
                <a16:creationId xmlns:a16="http://schemas.microsoft.com/office/drawing/2014/main" id="{2AB424F5-0DB0-CB4E-B538-DC5CE91DF281}"/>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E40FF437-BA42-A94F-AF48-485D32F38BE3}"/>
              </a:ext>
            </a:extLst>
          </p:cNvPr>
          <p:cNvSpPr>
            <a:spLocks noGrp="1"/>
          </p:cNvSpPr>
          <p:nvPr>
            <p:ph type="sldNum" sz="quarter" idx="12"/>
          </p:nvPr>
        </p:nvSpPr>
        <p:spPr/>
        <p:txBody>
          <a:bodyPr/>
          <a:lstStyle/>
          <a:p>
            <a:fld id="{E99CA754-46B1-B545-82C4-CE6657D4AE27}" type="slidenum">
              <a:rPr lang="es-EC" smtClean="0"/>
              <a:t>‹Nº›</a:t>
            </a:fld>
            <a:endParaRPr lang="es-EC"/>
          </a:p>
        </p:txBody>
      </p:sp>
    </p:spTree>
    <p:extLst>
      <p:ext uri="{BB962C8B-B14F-4D97-AF65-F5344CB8AC3E}">
        <p14:creationId xmlns:p14="http://schemas.microsoft.com/office/powerpoint/2010/main" val="156278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37038BD3-133F-5F4B-907E-413CB5E8B89B}"/>
              </a:ext>
            </a:extLst>
          </p:cNvPr>
          <p:cNvSpPr>
            <a:spLocks noGrp="1"/>
          </p:cNvSpPr>
          <p:nvPr>
            <p:ph sz="quarter" idx="10"/>
          </p:nvPr>
        </p:nvSpPr>
        <p:spPr>
          <a:xfrm>
            <a:off x="622182" y="1277939"/>
            <a:ext cx="11207266" cy="4285464"/>
          </a:xfrm>
        </p:spPr>
        <p:txBody>
          <a:bodyPr>
            <a:normAutofit/>
          </a:bodyPr>
          <a:lstStyle>
            <a:lvl1pPr>
              <a:defRPr sz="1800" baseline="0">
                <a:solidFill>
                  <a:schemeClr val="tx1">
                    <a:lumMod val="75000"/>
                    <a:lumOff val="25000"/>
                  </a:schemeClr>
                </a:solidFill>
                <a:latin typeface="Arial Narrow" panose="020B0604020202020204" pitchFamily="34" charset="0"/>
              </a:defRPr>
            </a:lvl1pPr>
          </a:lstStyle>
          <a:p>
            <a:r>
              <a:rPr lang="es-ES" dirty="0"/>
              <a:t>Editar los estilos de texto del patrón
Segundo nivel
Tercer nivel
Cuarto nivel
Quinto nivel</a:t>
            </a:r>
            <a:endParaRPr lang="es-419" dirty="0"/>
          </a:p>
        </p:txBody>
      </p:sp>
    </p:spTree>
    <p:extLst>
      <p:ext uri="{BB962C8B-B14F-4D97-AF65-F5344CB8AC3E}">
        <p14:creationId xmlns:p14="http://schemas.microsoft.com/office/powerpoint/2010/main" val="659614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1E3B15-5E01-C043-A098-E848C65AA9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E0E34C5-8107-1147-BB16-CB77B68465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EC"/>
          </a:p>
        </p:txBody>
      </p:sp>
      <p:sp>
        <p:nvSpPr>
          <p:cNvPr id="4" name="Marcador de texto 3">
            <a:extLst>
              <a:ext uri="{FF2B5EF4-FFF2-40B4-BE49-F238E27FC236}">
                <a16:creationId xmlns:a16="http://schemas.microsoft.com/office/drawing/2014/main" id="{E44C4B65-E367-0345-8CF2-4CF705E67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EC"/>
          </a:p>
        </p:txBody>
      </p:sp>
      <p:sp>
        <p:nvSpPr>
          <p:cNvPr id="5" name="Marcador de fecha 4">
            <a:extLst>
              <a:ext uri="{FF2B5EF4-FFF2-40B4-BE49-F238E27FC236}">
                <a16:creationId xmlns:a16="http://schemas.microsoft.com/office/drawing/2014/main" id="{43C4DBF5-B367-0045-8096-C87A09B63ED9}"/>
              </a:ext>
            </a:extLst>
          </p:cNvPr>
          <p:cNvSpPr>
            <a:spLocks noGrp="1"/>
          </p:cNvSpPr>
          <p:nvPr>
            <p:ph type="dt" sz="half" idx="10"/>
          </p:nvPr>
        </p:nvSpPr>
        <p:spPr/>
        <p:txBody>
          <a:bodyPr/>
          <a:lstStyle/>
          <a:p>
            <a:fld id="{9EBD3019-425C-4241-9832-497EBB39B4EA}" type="datetimeFigureOut">
              <a:rPr lang="es-EC" smtClean="0"/>
              <a:t>1/10/2024</a:t>
            </a:fld>
            <a:endParaRPr lang="es-EC"/>
          </a:p>
        </p:txBody>
      </p:sp>
      <p:sp>
        <p:nvSpPr>
          <p:cNvPr id="6" name="Marcador de pie de página 5">
            <a:extLst>
              <a:ext uri="{FF2B5EF4-FFF2-40B4-BE49-F238E27FC236}">
                <a16:creationId xmlns:a16="http://schemas.microsoft.com/office/drawing/2014/main" id="{A47BE301-B83A-1B4F-946C-7895ADF54173}"/>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A839C50-5BC5-4C42-B75C-521E845254A3}"/>
              </a:ext>
            </a:extLst>
          </p:cNvPr>
          <p:cNvSpPr>
            <a:spLocks noGrp="1"/>
          </p:cNvSpPr>
          <p:nvPr>
            <p:ph type="sldNum" sz="quarter" idx="12"/>
          </p:nvPr>
        </p:nvSpPr>
        <p:spPr/>
        <p:txBody>
          <a:bodyPr/>
          <a:lstStyle/>
          <a:p>
            <a:fld id="{E99CA754-46B1-B545-82C4-CE6657D4AE27}" type="slidenum">
              <a:rPr lang="es-EC" smtClean="0"/>
              <a:t>‹Nº›</a:t>
            </a:fld>
            <a:endParaRPr lang="es-EC"/>
          </a:p>
        </p:txBody>
      </p:sp>
    </p:spTree>
    <p:extLst>
      <p:ext uri="{BB962C8B-B14F-4D97-AF65-F5344CB8AC3E}">
        <p14:creationId xmlns:p14="http://schemas.microsoft.com/office/powerpoint/2010/main" val="1400111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ACDD2-78E9-3F43-A152-7D9CBFF6507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2944A1FA-9679-144F-AAEF-77B9C8A3AA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1CB39D4F-5144-CE4D-9F23-27CE62482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EC"/>
          </a:p>
        </p:txBody>
      </p:sp>
      <p:sp>
        <p:nvSpPr>
          <p:cNvPr id="5" name="Marcador de fecha 4">
            <a:extLst>
              <a:ext uri="{FF2B5EF4-FFF2-40B4-BE49-F238E27FC236}">
                <a16:creationId xmlns:a16="http://schemas.microsoft.com/office/drawing/2014/main" id="{B96F58A8-8B2A-0042-9C6A-7429D89B36EF}"/>
              </a:ext>
            </a:extLst>
          </p:cNvPr>
          <p:cNvSpPr>
            <a:spLocks noGrp="1"/>
          </p:cNvSpPr>
          <p:nvPr>
            <p:ph type="dt" sz="half" idx="10"/>
          </p:nvPr>
        </p:nvSpPr>
        <p:spPr/>
        <p:txBody>
          <a:bodyPr/>
          <a:lstStyle/>
          <a:p>
            <a:fld id="{9EBD3019-425C-4241-9832-497EBB39B4EA}" type="datetimeFigureOut">
              <a:rPr lang="es-EC" smtClean="0"/>
              <a:t>1/10/2024</a:t>
            </a:fld>
            <a:endParaRPr lang="es-EC"/>
          </a:p>
        </p:txBody>
      </p:sp>
      <p:sp>
        <p:nvSpPr>
          <p:cNvPr id="6" name="Marcador de pie de página 5">
            <a:extLst>
              <a:ext uri="{FF2B5EF4-FFF2-40B4-BE49-F238E27FC236}">
                <a16:creationId xmlns:a16="http://schemas.microsoft.com/office/drawing/2014/main" id="{DC0C4741-C5C7-8C4B-B14A-F77172AC3677}"/>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B1CAD2EC-F09C-8340-AE6D-635DFDFEAD94}"/>
              </a:ext>
            </a:extLst>
          </p:cNvPr>
          <p:cNvSpPr>
            <a:spLocks noGrp="1"/>
          </p:cNvSpPr>
          <p:nvPr>
            <p:ph type="sldNum" sz="quarter" idx="12"/>
          </p:nvPr>
        </p:nvSpPr>
        <p:spPr/>
        <p:txBody>
          <a:bodyPr/>
          <a:lstStyle/>
          <a:p>
            <a:fld id="{E99CA754-46B1-B545-82C4-CE6657D4AE27}" type="slidenum">
              <a:rPr lang="es-EC" smtClean="0"/>
              <a:t>‹Nº›</a:t>
            </a:fld>
            <a:endParaRPr lang="es-EC"/>
          </a:p>
        </p:txBody>
      </p:sp>
    </p:spTree>
    <p:extLst>
      <p:ext uri="{BB962C8B-B14F-4D97-AF65-F5344CB8AC3E}">
        <p14:creationId xmlns:p14="http://schemas.microsoft.com/office/powerpoint/2010/main" val="3966318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0C6FE0-E474-5846-B5E2-57C650435D6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89505D14-C544-A442-92D7-83A0E52A9734}"/>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id="{0531E31A-AD47-1742-889C-EE1AB06EA8C3}"/>
              </a:ext>
            </a:extLst>
          </p:cNvPr>
          <p:cNvSpPr>
            <a:spLocks noGrp="1"/>
          </p:cNvSpPr>
          <p:nvPr>
            <p:ph type="dt" sz="half" idx="10"/>
          </p:nvPr>
        </p:nvSpPr>
        <p:spPr/>
        <p:txBody>
          <a:bodyPr/>
          <a:lstStyle/>
          <a:p>
            <a:fld id="{9EBD3019-425C-4241-9832-497EBB39B4EA}" type="datetimeFigureOut">
              <a:rPr lang="es-EC" smtClean="0"/>
              <a:t>1/10/2024</a:t>
            </a:fld>
            <a:endParaRPr lang="es-EC"/>
          </a:p>
        </p:txBody>
      </p:sp>
      <p:sp>
        <p:nvSpPr>
          <p:cNvPr id="5" name="Marcador de pie de página 4">
            <a:extLst>
              <a:ext uri="{FF2B5EF4-FFF2-40B4-BE49-F238E27FC236}">
                <a16:creationId xmlns:a16="http://schemas.microsoft.com/office/drawing/2014/main" id="{847D75E0-3164-7F4A-9F03-D20823083F0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2B295F3-6677-B044-AF82-2B2E40A19A24}"/>
              </a:ext>
            </a:extLst>
          </p:cNvPr>
          <p:cNvSpPr>
            <a:spLocks noGrp="1"/>
          </p:cNvSpPr>
          <p:nvPr>
            <p:ph type="sldNum" sz="quarter" idx="12"/>
          </p:nvPr>
        </p:nvSpPr>
        <p:spPr/>
        <p:txBody>
          <a:bodyPr/>
          <a:lstStyle/>
          <a:p>
            <a:fld id="{E99CA754-46B1-B545-82C4-CE6657D4AE27}" type="slidenum">
              <a:rPr lang="es-EC" smtClean="0"/>
              <a:t>‹Nº›</a:t>
            </a:fld>
            <a:endParaRPr lang="es-EC"/>
          </a:p>
        </p:txBody>
      </p:sp>
    </p:spTree>
    <p:extLst>
      <p:ext uri="{BB962C8B-B14F-4D97-AF65-F5344CB8AC3E}">
        <p14:creationId xmlns:p14="http://schemas.microsoft.com/office/powerpoint/2010/main" val="741542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D0904E3-E05C-B54A-BA5A-63A191988B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EE60CF8-B5DE-6C43-9B09-8C5E524AB09D}"/>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id="{18FB9862-4E3F-844B-9CF9-E1575353565E}"/>
              </a:ext>
            </a:extLst>
          </p:cNvPr>
          <p:cNvSpPr>
            <a:spLocks noGrp="1"/>
          </p:cNvSpPr>
          <p:nvPr>
            <p:ph type="dt" sz="half" idx="10"/>
          </p:nvPr>
        </p:nvSpPr>
        <p:spPr/>
        <p:txBody>
          <a:bodyPr/>
          <a:lstStyle/>
          <a:p>
            <a:fld id="{9EBD3019-425C-4241-9832-497EBB39B4EA}" type="datetimeFigureOut">
              <a:rPr lang="es-EC" smtClean="0"/>
              <a:t>1/10/2024</a:t>
            </a:fld>
            <a:endParaRPr lang="es-EC"/>
          </a:p>
        </p:txBody>
      </p:sp>
      <p:sp>
        <p:nvSpPr>
          <p:cNvPr id="5" name="Marcador de pie de página 4">
            <a:extLst>
              <a:ext uri="{FF2B5EF4-FFF2-40B4-BE49-F238E27FC236}">
                <a16:creationId xmlns:a16="http://schemas.microsoft.com/office/drawing/2014/main" id="{3F3A96BF-0DD2-AE40-BD85-EAE501FEFE7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DF0A97A-0DF1-6145-AB00-452303B70546}"/>
              </a:ext>
            </a:extLst>
          </p:cNvPr>
          <p:cNvSpPr>
            <a:spLocks noGrp="1"/>
          </p:cNvSpPr>
          <p:nvPr>
            <p:ph type="sldNum" sz="quarter" idx="12"/>
          </p:nvPr>
        </p:nvSpPr>
        <p:spPr/>
        <p:txBody>
          <a:bodyPr/>
          <a:lstStyle/>
          <a:p>
            <a:fld id="{E99CA754-46B1-B545-82C4-CE6657D4AE27}" type="slidenum">
              <a:rPr lang="es-EC" smtClean="0"/>
              <a:t>‹Nº›</a:t>
            </a:fld>
            <a:endParaRPr lang="es-EC"/>
          </a:p>
        </p:txBody>
      </p:sp>
    </p:spTree>
    <p:extLst>
      <p:ext uri="{BB962C8B-B14F-4D97-AF65-F5344CB8AC3E}">
        <p14:creationId xmlns:p14="http://schemas.microsoft.com/office/powerpoint/2010/main" val="98876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37038BD3-133F-5F4B-907E-413CB5E8B89B}"/>
              </a:ext>
            </a:extLst>
          </p:cNvPr>
          <p:cNvSpPr>
            <a:spLocks noGrp="1"/>
          </p:cNvSpPr>
          <p:nvPr>
            <p:ph sz="quarter" idx="10"/>
          </p:nvPr>
        </p:nvSpPr>
        <p:spPr>
          <a:xfrm>
            <a:off x="622182" y="1277939"/>
            <a:ext cx="11207266" cy="4285464"/>
          </a:xfrm>
        </p:spPr>
        <p:txBody>
          <a:bodyPr>
            <a:normAutofit/>
          </a:bodyPr>
          <a:lstStyle>
            <a:lvl1pPr>
              <a:defRPr sz="1800" baseline="0">
                <a:solidFill>
                  <a:schemeClr val="tx1">
                    <a:lumMod val="75000"/>
                    <a:lumOff val="25000"/>
                  </a:schemeClr>
                </a:solidFill>
                <a:latin typeface="Arial Narrow" panose="020B0604020202020204" pitchFamily="34" charset="0"/>
              </a:defRPr>
            </a:lvl1pPr>
          </a:lstStyle>
          <a:p>
            <a:r>
              <a:rPr lang="es-ES" dirty="0"/>
              <a:t>Editar los estilos de texto del patrón
Segundo nivel
Tercer nivel
Cuarto nivel
Quinto nivel</a:t>
            </a:r>
            <a:endParaRPr lang="es-419" dirty="0"/>
          </a:p>
        </p:txBody>
      </p:sp>
    </p:spTree>
    <p:extLst>
      <p:ext uri="{BB962C8B-B14F-4D97-AF65-F5344CB8AC3E}">
        <p14:creationId xmlns:p14="http://schemas.microsoft.com/office/powerpoint/2010/main" val="158292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43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12937-85AD-7D4B-86D4-24497C3CA06D}"/>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5045465E-1DCB-2546-A8EC-4C7AB25F6CE0}"/>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419"/>
          </a:p>
        </p:txBody>
      </p:sp>
      <p:sp>
        <p:nvSpPr>
          <p:cNvPr id="4" name="Marcador de contenido 3">
            <a:extLst>
              <a:ext uri="{FF2B5EF4-FFF2-40B4-BE49-F238E27FC236}">
                <a16:creationId xmlns:a16="http://schemas.microsoft.com/office/drawing/2014/main" id="{0EA5004E-800E-934A-87E1-1352CF514805}"/>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419"/>
          </a:p>
        </p:txBody>
      </p:sp>
      <p:sp>
        <p:nvSpPr>
          <p:cNvPr id="5" name="Marcador de fecha 4">
            <a:extLst>
              <a:ext uri="{FF2B5EF4-FFF2-40B4-BE49-F238E27FC236}">
                <a16:creationId xmlns:a16="http://schemas.microsoft.com/office/drawing/2014/main" id="{8045A877-AC9A-7A48-9E3E-7FA37C6FCD45}"/>
              </a:ext>
            </a:extLst>
          </p:cNvPr>
          <p:cNvSpPr>
            <a:spLocks noGrp="1"/>
          </p:cNvSpPr>
          <p:nvPr>
            <p:ph type="dt" sz="half" idx="10"/>
          </p:nvPr>
        </p:nvSpPr>
        <p:spPr/>
        <p:txBody>
          <a:bodyPr/>
          <a:lstStyle/>
          <a:p>
            <a:fld id="{76608426-BE01-8F40-B5D1-58292CF61645}" type="datetimeFigureOut">
              <a:rPr lang="es-419" smtClean="0"/>
              <a:t>1/10/2024</a:t>
            </a:fld>
            <a:endParaRPr lang="es-419"/>
          </a:p>
        </p:txBody>
      </p:sp>
      <p:sp>
        <p:nvSpPr>
          <p:cNvPr id="6" name="Marcador de pie de página 5">
            <a:extLst>
              <a:ext uri="{FF2B5EF4-FFF2-40B4-BE49-F238E27FC236}">
                <a16:creationId xmlns:a16="http://schemas.microsoft.com/office/drawing/2014/main" id="{AC6766E4-266F-C743-B768-5F4C2CDB3A8F}"/>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8B94FA56-9741-DF44-A9E1-FAF21A2C50B1}"/>
              </a:ext>
            </a:extLst>
          </p:cNvPr>
          <p:cNvSpPr>
            <a:spLocks noGrp="1"/>
          </p:cNvSpPr>
          <p:nvPr>
            <p:ph type="sldNum" sz="quarter" idx="12"/>
          </p:nvPr>
        </p:nvSpPr>
        <p:spPr/>
        <p:txBody>
          <a:bodyPr/>
          <a:lstStyle/>
          <a:p>
            <a:fld id="{9DBB03E4-D862-F546-87DC-EBC9C930B96B}" type="slidenum">
              <a:rPr lang="es-419" smtClean="0"/>
              <a:t>‹Nº›</a:t>
            </a:fld>
            <a:endParaRPr lang="es-419"/>
          </a:p>
        </p:txBody>
      </p:sp>
    </p:spTree>
    <p:extLst>
      <p:ext uri="{BB962C8B-B14F-4D97-AF65-F5344CB8AC3E}">
        <p14:creationId xmlns:p14="http://schemas.microsoft.com/office/powerpoint/2010/main" val="307860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72A14-7FD2-004B-A3C7-6A054D46434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5C50A5D9-02A5-E44A-A92E-7AF2B0FA2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419"/>
          </a:p>
        </p:txBody>
      </p:sp>
      <p:sp>
        <p:nvSpPr>
          <p:cNvPr id="4" name="Marcador de contenido 3">
            <a:extLst>
              <a:ext uri="{FF2B5EF4-FFF2-40B4-BE49-F238E27FC236}">
                <a16:creationId xmlns:a16="http://schemas.microsoft.com/office/drawing/2014/main" id="{57D72667-E285-B24D-A2BE-00F0CB52D331}"/>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419"/>
          </a:p>
        </p:txBody>
      </p:sp>
      <p:sp>
        <p:nvSpPr>
          <p:cNvPr id="5" name="Marcador de texto 4">
            <a:extLst>
              <a:ext uri="{FF2B5EF4-FFF2-40B4-BE49-F238E27FC236}">
                <a16:creationId xmlns:a16="http://schemas.microsoft.com/office/drawing/2014/main" id="{51E5F6FA-3F3A-5741-84CC-51E5D4609C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419"/>
          </a:p>
        </p:txBody>
      </p:sp>
      <p:sp>
        <p:nvSpPr>
          <p:cNvPr id="6" name="Marcador de contenido 5">
            <a:extLst>
              <a:ext uri="{FF2B5EF4-FFF2-40B4-BE49-F238E27FC236}">
                <a16:creationId xmlns:a16="http://schemas.microsoft.com/office/drawing/2014/main" id="{B18F4BA4-CECE-3043-925D-73487D5D87B7}"/>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419"/>
          </a:p>
        </p:txBody>
      </p:sp>
      <p:sp>
        <p:nvSpPr>
          <p:cNvPr id="7" name="Marcador de fecha 6">
            <a:extLst>
              <a:ext uri="{FF2B5EF4-FFF2-40B4-BE49-F238E27FC236}">
                <a16:creationId xmlns:a16="http://schemas.microsoft.com/office/drawing/2014/main" id="{FED2971C-A95F-4146-A82F-89A35AD62B40}"/>
              </a:ext>
            </a:extLst>
          </p:cNvPr>
          <p:cNvSpPr>
            <a:spLocks noGrp="1"/>
          </p:cNvSpPr>
          <p:nvPr>
            <p:ph type="dt" sz="half" idx="10"/>
          </p:nvPr>
        </p:nvSpPr>
        <p:spPr/>
        <p:txBody>
          <a:bodyPr/>
          <a:lstStyle/>
          <a:p>
            <a:fld id="{76608426-BE01-8F40-B5D1-58292CF61645}" type="datetimeFigureOut">
              <a:rPr lang="es-419" smtClean="0"/>
              <a:t>1/10/2024</a:t>
            </a:fld>
            <a:endParaRPr lang="es-419"/>
          </a:p>
        </p:txBody>
      </p:sp>
      <p:sp>
        <p:nvSpPr>
          <p:cNvPr id="8" name="Marcador de pie de página 7">
            <a:extLst>
              <a:ext uri="{FF2B5EF4-FFF2-40B4-BE49-F238E27FC236}">
                <a16:creationId xmlns:a16="http://schemas.microsoft.com/office/drawing/2014/main" id="{749063C4-1417-D548-B535-FB1221B93718}"/>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6FF87947-F606-2F46-B0F8-A875C002D643}"/>
              </a:ext>
            </a:extLst>
          </p:cNvPr>
          <p:cNvSpPr>
            <a:spLocks noGrp="1"/>
          </p:cNvSpPr>
          <p:nvPr>
            <p:ph type="sldNum" sz="quarter" idx="12"/>
          </p:nvPr>
        </p:nvSpPr>
        <p:spPr/>
        <p:txBody>
          <a:bodyPr/>
          <a:lstStyle/>
          <a:p>
            <a:fld id="{9DBB03E4-D862-F546-87DC-EBC9C930B96B}" type="slidenum">
              <a:rPr lang="es-419" smtClean="0"/>
              <a:t>‹Nº›</a:t>
            </a:fld>
            <a:endParaRPr lang="es-419"/>
          </a:p>
        </p:txBody>
      </p:sp>
    </p:spTree>
    <p:extLst>
      <p:ext uri="{BB962C8B-B14F-4D97-AF65-F5344CB8AC3E}">
        <p14:creationId xmlns:p14="http://schemas.microsoft.com/office/powerpoint/2010/main" val="70327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366259-E925-1B4C-9857-E051CD617277}"/>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1AAC1B8F-6E67-7144-8BE2-E31E0DE7CCD7}"/>
              </a:ext>
            </a:extLst>
          </p:cNvPr>
          <p:cNvSpPr>
            <a:spLocks noGrp="1"/>
          </p:cNvSpPr>
          <p:nvPr>
            <p:ph type="dt" sz="half" idx="10"/>
          </p:nvPr>
        </p:nvSpPr>
        <p:spPr/>
        <p:txBody>
          <a:bodyPr/>
          <a:lstStyle/>
          <a:p>
            <a:fld id="{76608426-BE01-8F40-B5D1-58292CF61645}" type="datetimeFigureOut">
              <a:rPr lang="es-419" smtClean="0"/>
              <a:t>1/10/2024</a:t>
            </a:fld>
            <a:endParaRPr lang="es-419"/>
          </a:p>
        </p:txBody>
      </p:sp>
      <p:sp>
        <p:nvSpPr>
          <p:cNvPr id="4" name="Marcador de pie de página 3">
            <a:extLst>
              <a:ext uri="{FF2B5EF4-FFF2-40B4-BE49-F238E27FC236}">
                <a16:creationId xmlns:a16="http://schemas.microsoft.com/office/drawing/2014/main" id="{B95B7887-EE46-1646-8BB3-E8CE750BE53C}"/>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6E8562FC-298E-C74F-9A7C-9946E588AAB7}"/>
              </a:ext>
            </a:extLst>
          </p:cNvPr>
          <p:cNvSpPr>
            <a:spLocks noGrp="1"/>
          </p:cNvSpPr>
          <p:nvPr>
            <p:ph type="sldNum" sz="quarter" idx="12"/>
          </p:nvPr>
        </p:nvSpPr>
        <p:spPr/>
        <p:txBody>
          <a:bodyPr/>
          <a:lstStyle/>
          <a:p>
            <a:fld id="{9DBB03E4-D862-F546-87DC-EBC9C930B96B}" type="slidenum">
              <a:rPr lang="es-419" smtClean="0"/>
              <a:t>‹Nº›</a:t>
            </a:fld>
            <a:endParaRPr lang="es-419"/>
          </a:p>
        </p:txBody>
      </p:sp>
    </p:spTree>
    <p:extLst>
      <p:ext uri="{BB962C8B-B14F-4D97-AF65-F5344CB8AC3E}">
        <p14:creationId xmlns:p14="http://schemas.microsoft.com/office/powerpoint/2010/main" val="14598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798795-19C9-124D-AD3B-3CC0328168B3}"/>
              </a:ext>
            </a:extLst>
          </p:cNvPr>
          <p:cNvSpPr>
            <a:spLocks noGrp="1"/>
          </p:cNvSpPr>
          <p:nvPr>
            <p:ph type="dt" sz="half" idx="10"/>
          </p:nvPr>
        </p:nvSpPr>
        <p:spPr/>
        <p:txBody>
          <a:bodyPr/>
          <a:lstStyle/>
          <a:p>
            <a:fld id="{76608426-BE01-8F40-B5D1-58292CF61645}" type="datetimeFigureOut">
              <a:rPr lang="es-419" smtClean="0"/>
              <a:t>1/10/2024</a:t>
            </a:fld>
            <a:endParaRPr lang="es-419"/>
          </a:p>
        </p:txBody>
      </p:sp>
      <p:sp>
        <p:nvSpPr>
          <p:cNvPr id="3" name="Marcador de pie de página 2">
            <a:extLst>
              <a:ext uri="{FF2B5EF4-FFF2-40B4-BE49-F238E27FC236}">
                <a16:creationId xmlns:a16="http://schemas.microsoft.com/office/drawing/2014/main" id="{71414974-C68B-E049-AD32-33769BF2DA02}"/>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09568B10-A34F-784A-9F26-3D179D537BEA}"/>
              </a:ext>
            </a:extLst>
          </p:cNvPr>
          <p:cNvSpPr>
            <a:spLocks noGrp="1"/>
          </p:cNvSpPr>
          <p:nvPr>
            <p:ph type="sldNum" sz="quarter" idx="12"/>
          </p:nvPr>
        </p:nvSpPr>
        <p:spPr/>
        <p:txBody>
          <a:bodyPr/>
          <a:lstStyle/>
          <a:p>
            <a:fld id="{9DBB03E4-D862-F546-87DC-EBC9C930B96B}" type="slidenum">
              <a:rPr lang="es-419" smtClean="0"/>
              <a:t>‹Nº›</a:t>
            </a:fld>
            <a:endParaRPr lang="es-419"/>
          </a:p>
        </p:txBody>
      </p:sp>
    </p:spTree>
    <p:extLst>
      <p:ext uri="{BB962C8B-B14F-4D97-AF65-F5344CB8AC3E}">
        <p14:creationId xmlns:p14="http://schemas.microsoft.com/office/powerpoint/2010/main" val="2991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52C2CD-AB74-DF4B-8853-61723C7648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9D1C28C6-530A-2A4E-BED6-CB196271B1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419"/>
          </a:p>
        </p:txBody>
      </p:sp>
      <p:sp>
        <p:nvSpPr>
          <p:cNvPr id="4" name="Marcador de texto 3">
            <a:extLst>
              <a:ext uri="{FF2B5EF4-FFF2-40B4-BE49-F238E27FC236}">
                <a16:creationId xmlns:a16="http://schemas.microsoft.com/office/drawing/2014/main" id="{B70EA1FE-A02A-304F-803C-26D40FBC3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419"/>
          </a:p>
        </p:txBody>
      </p:sp>
      <p:sp>
        <p:nvSpPr>
          <p:cNvPr id="5" name="Marcador de fecha 4">
            <a:extLst>
              <a:ext uri="{FF2B5EF4-FFF2-40B4-BE49-F238E27FC236}">
                <a16:creationId xmlns:a16="http://schemas.microsoft.com/office/drawing/2014/main" id="{F0DC9D8A-07E5-2C49-A10F-804C841CB803}"/>
              </a:ext>
            </a:extLst>
          </p:cNvPr>
          <p:cNvSpPr>
            <a:spLocks noGrp="1"/>
          </p:cNvSpPr>
          <p:nvPr>
            <p:ph type="dt" sz="half" idx="10"/>
          </p:nvPr>
        </p:nvSpPr>
        <p:spPr/>
        <p:txBody>
          <a:bodyPr/>
          <a:lstStyle/>
          <a:p>
            <a:fld id="{76608426-BE01-8F40-B5D1-58292CF61645}" type="datetimeFigureOut">
              <a:rPr lang="es-419" smtClean="0"/>
              <a:t>1/10/2024</a:t>
            </a:fld>
            <a:endParaRPr lang="es-419"/>
          </a:p>
        </p:txBody>
      </p:sp>
      <p:sp>
        <p:nvSpPr>
          <p:cNvPr id="6" name="Marcador de pie de página 5">
            <a:extLst>
              <a:ext uri="{FF2B5EF4-FFF2-40B4-BE49-F238E27FC236}">
                <a16:creationId xmlns:a16="http://schemas.microsoft.com/office/drawing/2014/main" id="{11BD2C6C-FCF1-CA43-9629-B36194C73F09}"/>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FF9F5E3C-8B92-C249-863A-3077666D2AC7}"/>
              </a:ext>
            </a:extLst>
          </p:cNvPr>
          <p:cNvSpPr>
            <a:spLocks noGrp="1"/>
          </p:cNvSpPr>
          <p:nvPr>
            <p:ph type="sldNum" sz="quarter" idx="12"/>
          </p:nvPr>
        </p:nvSpPr>
        <p:spPr/>
        <p:txBody>
          <a:bodyPr/>
          <a:lstStyle/>
          <a:p>
            <a:fld id="{9DBB03E4-D862-F546-87DC-EBC9C930B96B}" type="slidenum">
              <a:rPr lang="es-419" smtClean="0"/>
              <a:t>‹Nº›</a:t>
            </a:fld>
            <a:endParaRPr lang="es-419"/>
          </a:p>
        </p:txBody>
      </p:sp>
    </p:spTree>
    <p:extLst>
      <p:ext uri="{BB962C8B-B14F-4D97-AF65-F5344CB8AC3E}">
        <p14:creationId xmlns:p14="http://schemas.microsoft.com/office/powerpoint/2010/main" val="4287010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B3E9912-C67D-9540-813A-34AE3EE749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059F405E-6FB8-9843-87A7-836C3F5D3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419"/>
          </a:p>
        </p:txBody>
      </p:sp>
      <p:sp>
        <p:nvSpPr>
          <p:cNvPr id="4" name="Marcador de fecha 3">
            <a:extLst>
              <a:ext uri="{FF2B5EF4-FFF2-40B4-BE49-F238E27FC236}">
                <a16:creationId xmlns:a16="http://schemas.microsoft.com/office/drawing/2014/main" id="{244DAA9C-005B-FB41-B078-8F410495A9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08426-BE01-8F40-B5D1-58292CF61645}" type="datetimeFigureOut">
              <a:rPr lang="es-419" smtClean="0"/>
              <a:t>1/10/2024</a:t>
            </a:fld>
            <a:endParaRPr lang="es-419"/>
          </a:p>
        </p:txBody>
      </p:sp>
      <p:sp>
        <p:nvSpPr>
          <p:cNvPr id="5" name="Marcador de pie de página 4">
            <a:extLst>
              <a:ext uri="{FF2B5EF4-FFF2-40B4-BE49-F238E27FC236}">
                <a16:creationId xmlns:a16="http://schemas.microsoft.com/office/drawing/2014/main" id="{2FD7A66E-2D33-7748-918E-67FC9C44F1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id="{872F5D23-787B-0543-973B-7032FB812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B03E4-D862-F546-87DC-EBC9C930B96B}" type="slidenum">
              <a:rPr lang="es-419" smtClean="0"/>
              <a:t>‹Nº›</a:t>
            </a:fld>
            <a:endParaRPr lang="es-419"/>
          </a:p>
        </p:txBody>
      </p:sp>
    </p:spTree>
    <p:extLst>
      <p:ext uri="{BB962C8B-B14F-4D97-AF65-F5344CB8AC3E}">
        <p14:creationId xmlns:p14="http://schemas.microsoft.com/office/powerpoint/2010/main" val="4214539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69C857A-FBB9-DA4F-8290-0B8593E7F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C27D6A69-9BC2-AD42-989D-6F12D5514C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id="{F12CF165-0537-0948-90C2-6B780A645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D3019-425C-4241-9832-497EBB39B4EA}" type="datetimeFigureOut">
              <a:rPr lang="es-EC" smtClean="0"/>
              <a:t>1/10/2024</a:t>
            </a:fld>
            <a:endParaRPr lang="es-EC"/>
          </a:p>
        </p:txBody>
      </p:sp>
      <p:sp>
        <p:nvSpPr>
          <p:cNvPr id="5" name="Marcador de pie de página 4">
            <a:extLst>
              <a:ext uri="{FF2B5EF4-FFF2-40B4-BE49-F238E27FC236}">
                <a16:creationId xmlns:a16="http://schemas.microsoft.com/office/drawing/2014/main" id="{41C0C1EB-21E0-4247-B749-7EA445D32C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F07F1A45-9063-E046-992D-F7CF8E72B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CA754-46B1-B545-82C4-CE6657D4AE27}" type="slidenum">
              <a:rPr lang="es-EC" smtClean="0"/>
              <a:t>‹Nº›</a:t>
            </a:fld>
            <a:endParaRPr lang="es-EC"/>
          </a:p>
        </p:txBody>
      </p:sp>
    </p:spTree>
    <p:extLst>
      <p:ext uri="{BB962C8B-B14F-4D97-AF65-F5344CB8AC3E}">
        <p14:creationId xmlns:p14="http://schemas.microsoft.com/office/powerpoint/2010/main" val="2343523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33BCD4DC-9415-7C38-43FE-DECFDA84C828}"/>
              </a:ext>
            </a:extLst>
          </p:cNvPr>
          <p:cNvSpPr txBox="1">
            <a:spLocks/>
          </p:cNvSpPr>
          <p:nvPr/>
        </p:nvSpPr>
        <p:spPr>
          <a:xfrm>
            <a:off x="6600498" y="3261141"/>
            <a:ext cx="5591502" cy="753812"/>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4000" kern="1200" baseline="0">
                <a:solidFill>
                  <a:schemeClr val="accent1">
                    <a:lumMod val="50000"/>
                  </a:schemeClr>
                </a:solidFill>
                <a:latin typeface="+mj-lt"/>
                <a:ea typeface="+mj-ea"/>
                <a:cs typeface="+mj-cs"/>
              </a:defRPr>
            </a:lvl1pPr>
          </a:lstStyle>
          <a:p>
            <a:pPr algn="ctr"/>
            <a:r>
              <a:rPr lang="es-EC" sz="3200" b="1" dirty="0" smtClean="0"/>
              <a:t>JEFATURA DE SEGURIDAD INDUSTRIAL SSA</a:t>
            </a:r>
            <a:endParaRPr lang="es-EC" sz="3200" b="1" dirty="0"/>
          </a:p>
        </p:txBody>
      </p:sp>
      <p:sp>
        <p:nvSpPr>
          <p:cNvPr id="6" name="Título 2">
            <a:extLst>
              <a:ext uri="{FF2B5EF4-FFF2-40B4-BE49-F238E27FC236}">
                <a16:creationId xmlns:a16="http://schemas.microsoft.com/office/drawing/2014/main" id="{33BCD4DC-9415-7C38-43FE-DECFDA84C828}"/>
              </a:ext>
            </a:extLst>
          </p:cNvPr>
          <p:cNvSpPr>
            <a:spLocks noGrp="1"/>
          </p:cNvSpPr>
          <p:nvPr>
            <p:ph type="ctrTitle"/>
          </p:nvPr>
        </p:nvSpPr>
        <p:spPr>
          <a:xfrm>
            <a:off x="5195615" y="4487918"/>
            <a:ext cx="6996385" cy="945206"/>
          </a:xfrm>
        </p:spPr>
        <p:txBody>
          <a:bodyPr>
            <a:noAutofit/>
          </a:bodyPr>
          <a:lstStyle/>
          <a:p>
            <a:pPr algn="ctr"/>
            <a:r>
              <a:rPr lang="es-ES" sz="3200" b="1" dirty="0"/>
              <a:t>ANÁLISIS DEL RIESGO DE LA TAREA Y PERMISOS DE TRABAJO</a:t>
            </a:r>
            <a:endParaRPr lang="es-EC" sz="3200" b="1" dirty="0"/>
          </a:p>
        </p:txBody>
      </p:sp>
    </p:spTree>
    <p:extLst>
      <p:ext uri="{BB962C8B-B14F-4D97-AF65-F5344CB8AC3E}">
        <p14:creationId xmlns:p14="http://schemas.microsoft.com/office/powerpoint/2010/main" val="2959199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7"/>
            <a:ext cx="11207266" cy="4285464"/>
          </a:xfrm>
        </p:spPr>
        <p:txBody>
          <a:bodyPr>
            <a:normAutofit/>
          </a:bodyPr>
          <a:lstStyle/>
          <a:p>
            <a:pPr marL="0" lvl="3" indent="0" algn="just">
              <a:lnSpc>
                <a:spcPct val="100000"/>
              </a:lnSpc>
              <a:spcBef>
                <a:spcPts val="1000"/>
              </a:spcBef>
              <a:buNone/>
            </a:pPr>
            <a:r>
              <a:rPr lang="es-ES" sz="2400" b="1" dirty="0" smtClean="0">
                <a:solidFill>
                  <a:srgbClr val="C00000"/>
                </a:solidFill>
              </a:rPr>
              <a:t>Trabajos emergentes</a:t>
            </a:r>
          </a:p>
          <a:p>
            <a:pPr marL="228600" lvl="3" algn="just">
              <a:lnSpc>
                <a:spcPct val="100000"/>
              </a:lnSpc>
              <a:spcBef>
                <a:spcPts val="1000"/>
              </a:spcBef>
              <a:buFont typeface="Wingdings" panose="05000000000000000000" pitchFamily="2" charset="2"/>
              <a:buChar char="Ø"/>
            </a:pPr>
            <a:r>
              <a:rPr lang="es-ES" sz="2000" dirty="0" smtClean="0"/>
              <a:t>Para </a:t>
            </a:r>
            <a:r>
              <a:rPr lang="es-ES" sz="2000" dirty="0"/>
              <a:t>trabajos emergentes, el Aprobador Local y el Ejecutor acudirán al lugar de trabajo para abrir el ART y, si es necesario, los Permisos de Trabajo relacionados. En estos casos, no será necesaria la firma del ART por parte del Aprobador General; sin embargo, el Aprobador Local deberá informar al Aprobador General, primero de manera verbal y luego por escrito, sobre las actividades realizadas. Esta comunicación deberá ser archivada junto al ART.</a:t>
            </a:r>
            <a:endParaRPr lang="es-ES" sz="2000" dirty="0" smtClean="0"/>
          </a:p>
          <a:p>
            <a:pPr marL="228600" lvl="3" algn="just">
              <a:lnSpc>
                <a:spcPct val="100000"/>
              </a:lnSpc>
              <a:spcBef>
                <a:spcPts val="1000"/>
              </a:spcBef>
              <a:buFont typeface="Wingdings" panose="05000000000000000000" pitchFamily="2" charset="2"/>
              <a:buChar char="Ø"/>
            </a:pPr>
            <a:endParaRPr lang="es-ES" sz="2000" dirty="0">
              <a:solidFill>
                <a:schemeClr val="tx1"/>
              </a:solidFill>
              <a:latin typeface="+mn-lt"/>
            </a:endParaRPr>
          </a:p>
          <a:p>
            <a:pPr marL="0" indent="0" algn="just">
              <a:lnSpc>
                <a:spcPct val="100000"/>
              </a:lnSpc>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ANÁLISIS DE RIESGO DE LA TAREA (ART)</a:t>
            </a:r>
            <a:endParaRPr lang="es-EC" sz="3200" b="1" dirty="0"/>
          </a:p>
        </p:txBody>
      </p:sp>
      <p:pic>
        <p:nvPicPr>
          <p:cNvPr id="5" name="Imagen 4"/>
          <p:cNvPicPr>
            <a:picLocks noChangeAspect="1"/>
          </p:cNvPicPr>
          <p:nvPr/>
        </p:nvPicPr>
        <p:blipFill>
          <a:blip r:embed="rId2"/>
          <a:stretch>
            <a:fillRect/>
          </a:stretch>
        </p:blipFill>
        <p:spPr>
          <a:xfrm>
            <a:off x="4555843" y="3858713"/>
            <a:ext cx="2648277" cy="2293280"/>
          </a:xfrm>
          <a:prstGeom prst="rect">
            <a:avLst/>
          </a:prstGeom>
        </p:spPr>
      </p:pic>
    </p:spTree>
    <p:extLst>
      <p:ext uri="{BB962C8B-B14F-4D97-AF65-F5344CB8AC3E}">
        <p14:creationId xmlns:p14="http://schemas.microsoft.com/office/powerpoint/2010/main" val="3243719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7"/>
            <a:ext cx="11207266" cy="4285464"/>
          </a:xfrm>
        </p:spPr>
        <p:txBody>
          <a:bodyPr>
            <a:normAutofit/>
          </a:bodyPr>
          <a:lstStyle/>
          <a:p>
            <a:pPr marL="0" lvl="3" indent="0" algn="just">
              <a:lnSpc>
                <a:spcPct val="100000"/>
              </a:lnSpc>
              <a:spcBef>
                <a:spcPts val="1000"/>
              </a:spcBef>
              <a:buNone/>
            </a:pPr>
            <a:r>
              <a:rPr lang="es-ES" sz="2400" b="1" dirty="0" smtClean="0">
                <a:solidFill>
                  <a:srgbClr val="C00000"/>
                </a:solidFill>
              </a:rPr>
              <a:t>Actividades </a:t>
            </a:r>
            <a:r>
              <a:rPr lang="es-ES" sz="2400" b="1" dirty="0">
                <a:solidFill>
                  <a:srgbClr val="C00000"/>
                </a:solidFill>
              </a:rPr>
              <a:t>de control de emergencia</a:t>
            </a:r>
            <a:endParaRPr lang="es-ES" sz="2400" b="1" dirty="0" smtClean="0">
              <a:solidFill>
                <a:srgbClr val="C00000"/>
              </a:solidFill>
            </a:endParaRPr>
          </a:p>
          <a:p>
            <a:pPr marL="228600" lvl="3" algn="just">
              <a:lnSpc>
                <a:spcPct val="100000"/>
              </a:lnSpc>
              <a:spcBef>
                <a:spcPts val="1000"/>
              </a:spcBef>
              <a:buFont typeface="Wingdings" panose="05000000000000000000" pitchFamily="2" charset="2"/>
              <a:buChar char="Ø"/>
            </a:pPr>
            <a:r>
              <a:rPr lang="es-ES" sz="2000" dirty="0" smtClean="0"/>
              <a:t>Para </a:t>
            </a:r>
            <a:r>
              <a:rPr lang="es-ES" sz="2000" dirty="0"/>
              <a:t>actividades de control de emergencias, no se generará un ART. Los riesgos asociados a estas actividades deberán estar identificados en las matrices de identificación de peligros y evaluación de riesgos.</a:t>
            </a:r>
            <a:endParaRPr lang="es-ES" sz="2000" dirty="0">
              <a:solidFill>
                <a:schemeClr val="tx1"/>
              </a:solidFill>
              <a:latin typeface="+mn-lt"/>
            </a:endParaRPr>
          </a:p>
          <a:p>
            <a:pPr marL="0" indent="0" algn="just">
              <a:lnSpc>
                <a:spcPct val="100000"/>
              </a:lnSpc>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ANÁLISIS DE RIESGO DE LA TAREA (ART)</a:t>
            </a:r>
            <a:endParaRPr lang="es-EC" sz="3200" b="1"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3900625" y="3145249"/>
            <a:ext cx="3958713" cy="2562532"/>
          </a:xfrm>
          <a:prstGeom prst="rect">
            <a:avLst/>
          </a:prstGeom>
          <a:noFill/>
        </p:spPr>
      </p:pic>
    </p:spTree>
    <p:extLst>
      <p:ext uri="{BB962C8B-B14F-4D97-AF65-F5344CB8AC3E}">
        <p14:creationId xmlns:p14="http://schemas.microsoft.com/office/powerpoint/2010/main" val="1300282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7"/>
            <a:ext cx="11207266" cy="4285464"/>
          </a:xfrm>
        </p:spPr>
        <p:txBody>
          <a:bodyPr>
            <a:normAutofit/>
          </a:bodyPr>
          <a:lstStyle/>
          <a:p>
            <a:pPr marL="0" lvl="3" indent="0" algn="just">
              <a:lnSpc>
                <a:spcPct val="100000"/>
              </a:lnSpc>
              <a:spcBef>
                <a:spcPts val="1000"/>
              </a:spcBef>
              <a:buNone/>
            </a:pPr>
            <a:r>
              <a:rPr lang="es-ES" sz="2400" b="1" dirty="0" smtClean="0">
                <a:solidFill>
                  <a:srgbClr val="C00000"/>
                </a:solidFill>
              </a:rPr>
              <a:t>Suspensión del ART</a:t>
            </a:r>
          </a:p>
          <a:p>
            <a:pPr marL="228600" lvl="3" algn="just">
              <a:lnSpc>
                <a:spcPct val="100000"/>
              </a:lnSpc>
              <a:spcBef>
                <a:spcPts val="1000"/>
              </a:spcBef>
              <a:buFont typeface="Wingdings" panose="05000000000000000000" pitchFamily="2" charset="2"/>
              <a:buChar char="Ø"/>
            </a:pPr>
            <a:r>
              <a:rPr lang="es-ES" sz="2000" dirty="0" smtClean="0"/>
              <a:t>La </a:t>
            </a:r>
            <a:r>
              <a:rPr lang="es-ES" sz="2000" dirty="0"/>
              <a:t>suspensión del ART se realizará de acuerdo a las siguientes consideraciones</a:t>
            </a:r>
            <a:r>
              <a:rPr lang="es-ES" sz="2000" dirty="0" smtClean="0"/>
              <a:t>:</a:t>
            </a:r>
          </a:p>
          <a:p>
            <a:pPr marL="342900" lvl="3" indent="-342900" algn="just">
              <a:lnSpc>
                <a:spcPct val="100000"/>
              </a:lnSpc>
              <a:spcBef>
                <a:spcPts val="1000"/>
              </a:spcBef>
            </a:pPr>
            <a:r>
              <a:rPr lang="es-ES" sz="2000" dirty="0" smtClean="0"/>
              <a:t>En </a:t>
            </a:r>
            <a:r>
              <a:rPr lang="es-ES" sz="2000" dirty="0"/>
              <a:t>casos de emergencia, si en la instalación se presenta un derrame, incendio o evacuación general por emergencia real o simulada. El personal deberá asegurar el sitio de trabajo intervenido y acudir a los puntos de encuentro establecidos. El Aprobador Local será la única persona que determinará si es seguro reiniciar los trabajos o generar un nuevo ART si las condiciones así lo demandan</a:t>
            </a:r>
            <a:r>
              <a:rPr lang="es-ES" sz="2000" dirty="0" smtClean="0"/>
              <a:t>.</a:t>
            </a:r>
            <a:endParaRPr lang="es-ES" sz="2000" dirty="0"/>
          </a:p>
          <a:p>
            <a:pPr marL="342900" lvl="3" indent="-342900" algn="just">
              <a:lnSpc>
                <a:spcPct val="100000"/>
              </a:lnSpc>
              <a:spcBef>
                <a:spcPts val="1000"/>
              </a:spcBef>
            </a:pPr>
            <a:r>
              <a:rPr lang="es-ES" sz="2000" dirty="0" smtClean="0"/>
              <a:t>Cuando </a:t>
            </a:r>
            <a:r>
              <a:rPr lang="es-ES" sz="2000" dirty="0"/>
              <a:t>no se mantengan las condiciones de seguridad aprobadas en la apertura del ART y estas puedan ser solventadas en corto plazo.</a:t>
            </a:r>
          </a:p>
          <a:p>
            <a:pPr marL="0" lvl="3" indent="0" algn="just">
              <a:lnSpc>
                <a:spcPct val="100000"/>
              </a:lnSpc>
              <a:spcBef>
                <a:spcPts val="1000"/>
              </a:spcBef>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ANÁLISIS DE RIESGO DE LA TAREA (ART)</a:t>
            </a:r>
            <a:endParaRPr lang="es-EC" sz="3200" b="1" dirty="0"/>
          </a:p>
        </p:txBody>
      </p:sp>
      <p:pic>
        <p:nvPicPr>
          <p:cNvPr id="5" name="Imagen 4"/>
          <p:cNvPicPr>
            <a:picLocks noChangeAspect="1"/>
          </p:cNvPicPr>
          <p:nvPr/>
        </p:nvPicPr>
        <p:blipFill>
          <a:blip r:embed="rId2"/>
          <a:stretch>
            <a:fillRect/>
          </a:stretch>
        </p:blipFill>
        <p:spPr>
          <a:xfrm>
            <a:off x="4722301" y="4289949"/>
            <a:ext cx="3007028" cy="2436608"/>
          </a:xfrm>
          <a:prstGeom prst="rect">
            <a:avLst/>
          </a:prstGeom>
        </p:spPr>
      </p:pic>
    </p:spTree>
    <p:extLst>
      <p:ext uri="{BB962C8B-B14F-4D97-AF65-F5344CB8AC3E}">
        <p14:creationId xmlns:p14="http://schemas.microsoft.com/office/powerpoint/2010/main" val="3889753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7"/>
            <a:ext cx="11207266" cy="4285464"/>
          </a:xfrm>
        </p:spPr>
        <p:txBody>
          <a:bodyPr>
            <a:normAutofit/>
          </a:bodyPr>
          <a:lstStyle/>
          <a:p>
            <a:pPr marL="0" lvl="3" indent="0" algn="just">
              <a:lnSpc>
                <a:spcPct val="100000"/>
              </a:lnSpc>
              <a:spcBef>
                <a:spcPts val="1000"/>
              </a:spcBef>
              <a:buNone/>
            </a:pPr>
            <a:r>
              <a:rPr lang="es-ES" sz="2400" b="1" dirty="0" smtClean="0">
                <a:solidFill>
                  <a:srgbClr val="C00000"/>
                </a:solidFill>
              </a:rPr>
              <a:t>Cancelación del ART</a:t>
            </a:r>
          </a:p>
          <a:p>
            <a:pPr marL="228600" lvl="3" algn="just">
              <a:lnSpc>
                <a:spcPct val="100000"/>
              </a:lnSpc>
              <a:spcBef>
                <a:spcPts val="1000"/>
              </a:spcBef>
              <a:buFont typeface="Wingdings" panose="05000000000000000000" pitchFamily="2" charset="2"/>
              <a:buChar char="Ø"/>
            </a:pPr>
            <a:r>
              <a:rPr lang="es-ES" sz="2000" dirty="0" smtClean="0"/>
              <a:t>Un </a:t>
            </a:r>
            <a:r>
              <a:rPr lang="es-ES" sz="2000" dirty="0"/>
              <a:t>ART podrá ser cancelado por el Aprobador Local o el Responsable de </a:t>
            </a:r>
            <a:r>
              <a:rPr lang="es-ES" sz="2000" dirty="0" err="1"/>
              <a:t>SSA</a:t>
            </a:r>
            <a:r>
              <a:rPr lang="es-ES" sz="2000" dirty="0"/>
              <a:t> en los siguientes casos: </a:t>
            </a:r>
            <a:endParaRPr lang="es-ES" sz="2000" dirty="0" smtClean="0"/>
          </a:p>
          <a:p>
            <a:pPr marL="342900" lvl="3" indent="-342900" algn="just">
              <a:lnSpc>
                <a:spcPct val="100000"/>
              </a:lnSpc>
              <a:spcBef>
                <a:spcPts val="1000"/>
              </a:spcBef>
            </a:pPr>
            <a:r>
              <a:rPr lang="es-ES" sz="2000" dirty="0" smtClean="0"/>
              <a:t>Cuando </a:t>
            </a:r>
            <a:r>
              <a:rPr lang="es-ES" sz="2000" dirty="0"/>
              <a:t>no se puedan solventar en corto plazo las condiciones de seguridad aprobadas en la apertura del ART</a:t>
            </a:r>
            <a:r>
              <a:rPr lang="es-ES" sz="2000" dirty="0" smtClean="0"/>
              <a:t>.</a:t>
            </a:r>
          </a:p>
          <a:p>
            <a:pPr marL="342900" lvl="3" indent="-342900" algn="just">
              <a:lnSpc>
                <a:spcPct val="100000"/>
              </a:lnSpc>
              <a:spcBef>
                <a:spcPts val="1000"/>
              </a:spcBef>
            </a:pPr>
            <a:r>
              <a:rPr lang="es-MX" sz="2000" dirty="0"/>
              <a:t>Cuando se haya producido un accidente de trabajo.</a:t>
            </a:r>
            <a:endParaRPr lang="es-EC" sz="2000" dirty="0"/>
          </a:p>
          <a:p>
            <a:pPr marL="342900" lvl="3" indent="-342900" algn="just">
              <a:lnSpc>
                <a:spcPct val="100000"/>
              </a:lnSpc>
              <a:spcBef>
                <a:spcPts val="1000"/>
              </a:spcBef>
            </a:pPr>
            <a:r>
              <a:rPr lang="es-MX" sz="2000" dirty="0"/>
              <a:t>Si la fecha de vigencia supera el tiempo establecido en el presente procedimiento.</a:t>
            </a:r>
            <a:endParaRPr lang="es-EC" sz="2000" dirty="0"/>
          </a:p>
          <a:p>
            <a:pPr marL="0" lvl="3" indent="0" algn="just">
              <a:lnSpc>
                <a:spcPct val="100000"/>
              </a:lnSpc>
              <a:spcBef>
                <a:spcPts val="1000"/>
              </a:spcBef>
              <a:buNone/>
            </a:pPr>
            <a:endParaRPr lang="es-ES" sz="2000" dirty="0"/>
          </a:p>
          <a:p>
            <a:pPr marL="0" lvl="3" indent="0" algn="just">
              <a:lnSpc>
                <a:spcPct val="100000"/>
              </a:lnSpc>
              <a:spcBef>
                <a:spcPts val="1000"/>
              </a:spcBef>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ANÁLISIS DE RIESGO DE LA TAREA (ART)</a:t>
            </a:r>
            <a:endParaRPr lang="es-EC" sz="3200" b="1" dirty="0"/>
          </a:p>
        </p:txBody>
      </p:sp>
      <p:pic>
        <p:nvPicPr>
          <p:cNvPr id="6" name="Imagen 5"/>
          <p:cNvPicPr>
            <a:picLocks noChangeAspect="1"/>
          </p:cNvPicPr>
          <p:nvPr/>
        </p:nvPicPr>
        <p:blipFill>
          <a:blip r:embed="rId2"/>
          <a:stretch>
            <a:fillRect/>
          </a:stretch>
        </p:blipFill>
        <p:spPr>
          <a:xfrm>
            <a:off x="4690719" y="3973351"/>
            <a:ext cx="3070192" cy="2629260"/>
          </a:xfrm>
          <a:prstGeom prst="rect">
            <a:avLst/>
          </a:prstGeom>
        </p:spPr>
      </p:pic>
    </p:spTree>
    <p:extLst>
      <p:ext uri="{BB962C8B-B14F-4D97-AF65-F5344CB8AC3E}">
        <p14:creationId xmlns:p14="http://schemas.microsoft.com/office/powerpoint/2010/main" val="4170682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7"/>
            <a:ext cx="11207266" cy="4285464"/>
          </a:xfrm>
        </p:spPr>
        <p:txBody>
          <a:bodyPr>
            <a:normAutofit/>
          </a:bodyPr>
          <a:lstStyle/>
          <a:p>
            <a:pPr marL="0" lvl="3" indent="0" algn="just">
              <a:lnSpc>
                <a:spcPct val="100000"/>
              </a:lnSpc>
              <a:spcBef>
                <a:spcPts val="1000"/>
              </a:spcBef>
              <a:buNone/>
            </a:pPr>
            <a:r>
              <a:rPr lang="es-ES" sz="2400" b="1" dirty="0" smtClean="0">
                <a:solidFill>
                  <a:srgbClr val="C00000"/>
                </a:solidFill>
              </a:rPr>
              <a:t>Cierre del ART</a:t>
            </a:r>
          </a:p>
          <a:p>
            <a:pPr marL="228600" lvl="3" algn="just">
              <a:lnSpc>
                <a:spcPct val="100000"/>
              </a:lnSpc>
              <a:spcBef>
                <a:spcPts val="1000"/>
              </a:spcBef>
              <a:buFont typeface="Wingdings" panose="05000000000000000000" pitchFamily="2" charset="2"/>
              <a:buChar char="Ø"/>
            </a:pPr>
            <a:r>
              <a:rPr lang="es-ES" sz="2000" dirty="0" smtClean="0"/>
              <a:t>El </a:t>
            </a:r>
            <a:r>
              <a:rPr lang="es-ES" sz="2000" dirty="0"/>
              <a:t>Aprobador Local verificará el área intervenida por el Ejecutor para asegurarse de que no se generen riesgos adicionales una vez finalizado el trabajo. Luego, deberá detallar en la sección VII “Cierre del ART” si el trabajo ha sido concluido y si los Permisos de Trabajo relacionados han sido cerrados.</a:t>
            </a:r>
            <a:endParaRPr lang="es-ES" sz="2000" dirty="0" smtClean="0"/>
          </a:p>
          <a:p>
            <a:pPr marL="0" lvl="3" indent="0" algn="just">
              <a:lnSpc>
                <a:spcPct val="100000"/>
              </a:lnSpc>
              <a:spcBef>
                <a:spcPts val="1000"/>
              </a:spcBef>
              <a:buNone/>
            </a:pPr>
            <a:endParaRPr lang="es-EC" sz="2000" dirty="0"/>
          </a:p>
          <a:p>
            <a:pPr marL="0" lvl="3" indent="0" algn="just">
              <a:lnSpc>
                <a:spcPct val="100000"/>
              </a:lnSpc>
              <a:spcBef>
                <a:spcPts val="1000"/>
              </a:spcBef>
              <a:buNone/>
            </a:pPr>
            <a:endParaRPr lang="es-ES" sz="2000" dirty="0"/>
          </a:p>
          <a:p>
            <a:pPr marL="0" lvl="3" indent="0" algn="just">
              <a:lnSpc>
                <a:spcPct val="100000"/>
              </a:lnSpc>
              <a:spcBef>
                <a:spcPts val="1000"/>
              </a:spcBef>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ANÁLISIS DE RIESGO DE LA TAREA (ART)</a:t>
            </a:r>
            <a:endParaRPr lang="es-EC" sz="3200" b="1" dirty="0"/>
          </a:p>
        </p:txBody>
      </p:sp>
      <p:pic>
        <p:nvPicPr>
          <p:cNvPr id="5" name="Marcador de contenido 2"/>
          <p:cNvPicPr>
            <a:picLocks noChangeAspect="1"/>
          </p:cNvPicPr>
          <p:nvPr/>
        </p:nvPicPr>
        <p:blipFill>
          <a:blip r:embed="rId2"/>
          <a:stretch>
            <a:fillRect/>
          </a:stretch>
        </p:blipFill>
        <p:spPr>
          <a:xfrm>
            <a:off x="4029996" y="2837033"/>
            <a:ext cx="4391638" cy="3429479"/>
          </a:xfrm>
          <a:prstGeom prst="rect">
            <a:avLst/>
          </a:prstGeom>
        </p:spPr>
      </p:pic>
    </p:spTree>
    <p:extLst>
      <p:ext uri="{BB962C8B-B14F-4D97-AF65-F5344CB8AC3E}">
        <p14:creationId xmlns:p14="http://schemas.microsoft.com/office/powerpoint/2010/main" val="3347849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7"/>
            <a:ext cx="11207266" cy="4285464"/>
          </a:xfrm>
        </p:spPr>
        <p:txBody>
          <a:bodyPr>
            <a:normAutofit/>
          </a:bodyPr>
          <a:lstStyle/>
          <a:p>
            <a:pPr marL="0" lvl="3" indent="0" algn="just">
              <a:lnSpc>
                <a:spcPct val="100000"/>
              </a:lnSpc>
              <a:spcBef>
                <a:spcPts val="1000"/>
              </a:spcBef>
              <a:buNone/>
            </a:pPr>
            <a:r>
              <a:rPr lang="es-ES" sz="2400" b="1" dirty="0" smtClean="0">
                <a:solidFill>
                  <a:srgbClr val="C00000"/>
                </a:solidFill>
              </a:rPr>
              <a:t>Descripción de actividades del procedimiento</a:t>
            </a:r>
          </a:p>
          <a:p>
            <a:pPr marL="0" lvl="3" indent="0" algn="just">
              <a:lnSpc>
                <a:spcPct val="100000"/>
              </a:lnSpc>
              <a:spcBef>
                <a:spcPts val="1000"/>
              </a:spcBef>
              <a:buNone/>
            </a:pPr>
            <a:endParaRPr lang="es-EC" sz="2000" dirty="0"/>
          </a:p>
          <a:p>
            <a:pPr marL="0" lvl="3" indent="0" algn="just">
              <a:lnSpc>
                <a:spcPct val="100000"/>
              </a:lnSpc>
              <a:spcBef>
                <a:spcPts val="1000"/>
              </a:spcBef>
              <a:buNone/>
            </a:pPr>
            <a:endParaRPr lang="es-ES" sz="2000" dirty="0"/>
          </a:p>
          <a:p>
            <a:pPr marL="0" lvl="3" indent="0" algn="just">
              <a:lnSpc>
                <a:spcPct val="100000"/>
              </a:lnSpc>
              <a:spcBef>
                <a:spcPts val="1000"/>
              </a:spcBef>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ANÁLISIS DE RIESGO DE LA TAREA (ART)</a:t>
            </a:r>
            <a:endParaRPr lang="es-EC" sz="3200" b="1" dirty="0"/>
          </a:p>
        </p:txBody>
      </p:sp>
      <p:pic>
        <p:nvPicPr>
          <p:cNvPr id="2" name="Imagen 1"/>
          <p:cNvPicPr>
            <a:picLocks noChangeAspect="1"/>
          </p:cNvPicPr>
          <p:nvPr/>
        </p:nvPicPr>
        <p:blipFill>
          <a:blip r:embed="rId2"/>
          <a:stretch>
            <a:fillRect/>
          </a:stretch>
        </p:blipFill>
        <p:spPr>
          <a:xfrm>
            <a:off x="700840" y="1563370"/>
            <a:ext cx="8816419" cy="3960000"/>
          </a:xfrm>
          <a:prstGeom prst="rect">
            <a:avLst/>
          </a:prstGeom>
        </p:spPr>
      </p:pic>
    </p:spTree>
    <p:extLst>
      <p:ext uri="{BB962C8B-B14F-4D97-AF65-F5344CB8AC3E}">
        <p14:creationId xmlns:p14="http://schemas.microsoft.com/office/powerpoint/2010/main" val="1020988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7"/>
            <a:ext cx="11207266" cy="4285464"/>
          </a:xfrm>
        </p:spPr>
        <p:txBody>
          <a:bodyPr>
            <a:normAutofit/>
          </a:bodyPr>
          <a:lstStyle/>
          <a:p>
            <a:pPr marL="0" lvl="3" indent="0" algn="just">
              <a:lnSpc>
                <a:spcPct val="100000"/>
              </a:lnSpc>
              <a:spcBef>
                <a:spcPts val="1000"/>
              </a:spcBef>
              <a:buNone/>
            </a:pPr>
            <a:r>
              <a:rPr lang="es-ES" sz="2400" b="1" dirty="0" smtClean="0">
                <a:solidFill>
                  <a:srgbClr val="C00000"/>
                </a:solidFill>
              </a:rPr>
              <a:t>Descripción de actividades del procedimiento</a:t>
            </a:r>
          </a:p>
          <a:p>
            <a:pPr marL="0" lvl="3" indent="0" algn="just">
              <a:lnSpc>
                <a:spcPct val="100000"/>
              </a:lnSpc>
              <a:spcBef>
                <a:spcPts val="1000"/>
              </a:spcBef>
              <a:buNone/>
            </a:pPr>
            <a:endParaRPr lang="es-EC" sz="2000" dirty="0"/>
          </a:p>
          <a:p>
            <a:pPr marL="0" lvl="3" indent="0" algn="just">
              <a:lnSpc>
                <a:spcPct val="100000"/>
              </a:lnSpc>
              <a:spcBef>
                <a:spcPts val="1000"/>
              </a:spcBef>
              <a:buNone/>
            </a:pPr>
            <a:endParaRPr lang="es-ES" sz="2000" dirty="0"/>
          </a:p>
          <a:p>
            <a:pPr marL="0" lvl="3" indent="0" algn="just">
              <a:lnSpc>
                <a:spcPct val="100000"/>
              </a:lnSpc>
              <a:spcBef>
                <a:spcPts val="1000"/>
              </a:spcBef>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ANÁLISIS DE RIESGO DE LA TAREA (ART)</a:t>
            </a:r>
            <a:endParaRPr lang="es-EC" sz="3200" b="1" dirty="0"/>
          </a:p>
        </p:txBody>
      </p:sp>
      <p:pic>
        <p:nvPicPr>
          <p:cNvPr id="3" name="Imagen 2"/>
          <p:cNvPicPr>
            <a:picLocks noChangeAspect="1"/>
          </p:cNvPicPr>
          <p:nvPr/>
        </p:nvPicPr>
        <p:blipFill rotWithShape="1">
          <a:blip r:embed="rId2"/>
          <a:srcRect t="1098"/>
          <a:stretch/>
        </p:blipFill>
        <p:spPr>
          <a:xfrm>
            <a:off x="723923" y="1563329"/>
            <a:ext cx="8526065" cy="4428213"/>
          </a:xfrm>
          <a:prstGeom prst="rect">
            <a:avLst/>
          </a:prstGeom>
          <a:ln w="3175">
            <a:solidFill>
              <a:schemeClr val="tx1"/>
            </a:solidFill>
          </a:ln>
        </p:spPr>
      </p:pic>
    </p:spTree>
    <p:extLst>
      <p:ext uri="{BB962C8B-B14F-4D97-AF65-F5344CB8AC3E}">
        <p14:creationId xmlns:p14="http://schemas.microsoft.com/office/powerpoint/2010/main" val="1877778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7"/>
            <a:ext cx="11207266" cy="4285464"/>
          </a:xfrm>
        </p:spPr>
        <p:txBody>
          <a:bodyPr>
            <a:normAutofit/>
          </a:bodyPr>
          <a:lstStyle/>
          <a:p>
            <a:pPr marL="0" lvl="3" indent="0" algn="just">
              <a:lnSpc>
                <a:spcPct val="100000"/>
              </a:lnSpc>
              <a:spcBef>
                <a:spcPts val="1000"/>
              </a:spcBef>
              <a:buNone/>
            </a:pPr>
            <a:r>
              <a:rPr lang="es-ES" sz="2400" b="1" dirty="0" smtClean="0">
                <a:solidFill>
                  <a:srgbClr val="C00000"/>
                </a:solidFill>
              </a:rPr>
              <a:t>Descripción de actividades del procedimiento</a:t>
            </a:r>
          </a:p>
          <a:p>
            <a:pPr marL="0" lvl="3" indent="0" algn="just">
              <a:lnSpc>
                <a:spcPct val="100000"/>
              </a:lnSpc>
              <a:spcBef>
                <a:spcPts val="1000"/>
              </a:spcBef>
              <a:buNone/>
            </a:pPr>
            <a:endParaRPr lang="es-EC" sz="2000" dirty="0"/>
          </a:p>
          <a:p>
            <a:pPr marL="0" lvl="3" indent="0" algn="just">
              <a:lnSpc>
                <a:spcPct val="100000"/>
              </a:lnSpc>
              <a:spcBef>
                <a:spcPts val="1000"/>
              </a:spcBef>
              <a:buNone/>
            </a:pPr>
            <a:endParaRPr lang="es-ES" sz="2000" dirty="0"/>
          </a:p>
          <a:p>
            <a:pPr marL="0" lvl="3" indent="0" algn="just">
              <a:lnSpc>
                <a:spcPct val="100000"/>
              </a:lnSpc>
              <a:spcBef>
                <a:spcPts val="1000"/>
              </a:spcBef>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ANÁLISIS DE RIESGO DE LA TAREA (ART)</a:t>
            </a:r>
            <a:endParaRPr lang="es-EC" sz="3200" b="1" dirty="0"/>
          </a:p>
        </p:txBody>
      </p:sp>
      <p:pic>
        <p:nvPicPr>
          <p:cNvPr id="3" name="Imagen 2"/>
          <p:cNvPicPr>
            <a:picLocks noChangeAspect="1"/>
          </p:cNvPicPr>
          <p:nvPr/>
        </p:nvPicPr>
        <p:blipFill>
          <a:blip r:embed="rId2"/>
          <a:stretch>
            <a:fillRect/>
          </a:stretch>
        </p:blipFill>
        <p:spPr>
          <a:xfrm>
            <a:off x="746349" y="1714524"/>
            <a:ext cx="8516539" cy="4058216"/>
          </a:xfrm>
          <a:prstGeom prst="rect">
            <a:avLst/>
          </a:prstGeom>
        </p:spPr>
      </p:pic>
    </p:spTree>
    <p:extLst>
      <p:ext uri="{BB962C8B-B14F-4D97-AF65-F5344CB8AC3E}">
        <p14:creationId xmlns:p14="http://schemas.microsoft.com/office/powerpoint/2010/main" val="1654737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7"/>
            <a:ext cx="11207266" cy="4285464"/>
          </a:xfrm>
        </p:spPr>
        <p:txBody>
          <a:bodyPr>
            <a:normAutofit/>
          </a:bodyPr>
          <a:lstStyle/>
          <a:p>
            <a:pPr marL="0" lvl="3" indent="0" algn="just">
              <a:lnSpc>
                <a:spcPct val="100000"/>
              </a:lnSpc>
              <a:spcBef>
                <a:spcPts val="1000"/>
              </a:spcBef>
              <a:buNone/>
            </a:pPr>
            <a:r>
              <a:rPr lang="es-ES" sz="2400" b="1" dirty="0" smtClean="0">
                <a:solidFill>
                  <a:srgbClr val="C00000"/>
                </a:solidFill>
              </a:rPr>
              <a:t>Descripción de actividades del procedimiento</a:t>
            </a:r>
          </a:p>
          <a:p>
            <a:pPr marL="0" lvl="3" indent="0" algn="just">
              <a:lnSpc>
                <a:spcPct val="100000"/>
              </a:lnSpc>
              <a:spcBef>
                <a:spcPts val="1000"/>
              </a:spcBef>
              <a:buNone/>
            </a:pPr>
            <a:endParaRPr lang="es-EC" sz="2000" dirty="0"/>
          </a:p>
          <a:p>
            <a:pPr marL="0" lvl="3" indent="0" algn="just">
              <a:lnSpc>
                <a:spcPct val="100000"/>
              </a:lnSpc>
              <a:spcBef>
                <a:spcPts val="1000"/>
              </a:spcBef>
              <a:buNone/>
            </a:pPr>
            <a:endParaRPr lang="es-ES" sz="2000" dirty="0"/>
          </a:p>
          <a:p>
            <a:pPr marL="0" lvl="3" indent="0" algn="just">
              <a:lnSpc>
                <a:spcPct val="100000"/>
              </a:lnSpc>
              <a:spcBef>
                <a:spcPts val="1000"/>
              </a:spcBef>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ANÁLISIS DE RIESGO DE LA TAREA (ART)</a:t>
            </a:r>
            <a:endParaRPr lang="es-EC" sz="3200" b="1" dirty="0"/>
          </a:p>
        </p:txBody>
      </p:sp>
      <p:pic>
        <p:nvPicPr>
          <p:cNvPr id="2" name="Imagen 1"/>
          <p:cNvPicPr>
            <a:picLocks noChangeAspect="1"/>
          </p:cNvPicPr>
          <p:nvPr/>
        </p:nvPicPr>
        <p:blipFill>
          <a:blip r:embed="rId2"/>
          <a:stretch>
            <a:fillRect/>
          </a:stretch>
        </p:blipFill>
        <p:spPr>
          <a:xfrm>
            <a:off x="746961" y="1550068"/>
            <a:ext cx="8554644" cy="3886742"/>
          </a:xfrm>
          <a:prstGeom prst="rect">
            <a:avLst/>
          </a:prstGeom>
        </p:spPr>
      </p:pic>
    </p:spTree>
    <p:extLst>
      <p:ext uri="{BB962C8B-B14F-4D97-AF65-F5344CB8AC3E}">
        <p14:creationId xmlns:p14="http://schemas.microsoft.com/office/powerpoint/2010/main" val="1179194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7"/>
            <a:ext cx="11207266" cy="4285464"/>
          </a:xfrm>
        </p:spPr>
        <p:txBody>
          <a:bodyPr>
            <a:normAutofit/>
          </a:bodyPr>
          <a:lstStyle/>
          <a:p>
            <a:pPr marL="0" lvl="3" indent="0" algn="just">
              <a:lnSpc>
                <a:spcPct val="100000"/>
              </a:lnSpc>
              <a:spcBef>
                <a:spcPts val="1000"/>
              </a:spcBef>
              <a:buNone/>
            </a:pPr>
            <a:r>
              <a:rPr lang="es-ES" sz="2400" b="1" dirty="0" smtClean="0">
                <a:solidFill>
                  <a:srgbClr val="C00000"/>
                </a:solidFill>
              </a:rPr>
              <a:t>Descripción de actividades del procedimiento</a:t>
            </a:r>
          </a:p>
          <a:p>
            <a:pPr marL="0" lvl="3" indent="0" algn="just">
              <a:lnSpc>
                <a:spcPct val="100000"/>
              </a:lnSpc>
              <a:spcBef>
                <a:spcPts val="1000"/>
              </a:spcBef>
              <a:buNone/>
            </a:pPr>
            <a:endParaRPr lang="es-EC" sz="2000" dirty="0"/>
          </a:p>
          <a:p>
            <a:pPr marL="0" lvl="3" indent="0" algn="just">
              <a:lnSpc>
                <a:spcPct val="100000"/>
              </a:lnSpc>
              <a:spcBef>
                <a:spcPts val="1000"/>
              </a:spcBef>
              <a:buNone/>
            </a:pPr>
            <a:endParaRPr lang="es-ES" sz="2000" dirty="0"/>
          </a:p>
          <a:p>
            <a:pPr marL="0" lvl="3" indent="0" algn="just">
              <a:lnSpc>
                <a:spcPct val="100000"/>
              </a:lnSpc>
              <a:spcBef>
                <a:spcPts val="1000"/>
              </a:spcBef>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ANÁLISIS DE RIESGO DE LA TAREA (ART)</a:t>
            </a:r>
            <a:endParaRPr lang="es-EC" sz="3200" b="1" dirty="0"/>
          </a:p>
        </p:txBody>
      </p:sp>
      <p:pic>
        <p:nvPicPr>
          <p:cNvPr id="3" name="Imagen 2"/>
          <p:cNvPicPr>
            <a:picLocks noChangeAspect="1"/>
          </p:cNvPicPr>
          <p:nvPr/>
        </p:nvPicPr>
        <p:blipFill rotWithShape="1">
          <a:blip r:embed="rId2"/>
          <a:srcRect t="1325"/>
          <a:stretch/>
        </p:blipFill>
        <p:spPr>
          <a:xfrm>
            <a:off x="761557" y="1651819"/>
            <a:ext cx="8545118" cy="4220642"/>
          </a:xfrm>
          <a:prstGeom prst="rect">
            <a:avLst/>
          </a:prstGeom>
          <a:ln w="3175">
            <a:solidFill>
              <a:schemeClr val="tx1"/>
            </a:solidFill>
          </a:ln>
        </p:spPr>
      </p:pic>
    </p:spTree>
    <p:extLst>
      <p:ext uri="{BB962C8B-B14F-4D97-AF65-F5344CB8AC3E}">
        <p14:creationId xmlns:p14="http://schemas.microsoft.com/office/powerpoint/2010/main" val="4094079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7"/>
            <a:ext cx="11207266" cy="4285464"/>
          </a:xfrm>
        </p:spPr>
        <p:txBody>
          <a:bodyPr>
            <a:normAutofit/>
          </a:bodyPr>
          <a:lstStyle/>
          <a:p>
            <a:pPr marL="0" lvl="3" indent="0" algn="just">
              <a:lnSpc>
                <a:spcPct val="100000"/>
              </a:lnSpc>
              <a:spcBef>
                <a:spcPts val="1000"/>
              </a:spcBef>
              <a:buNone/>
            </a:pPr>
            <a:r>
              <a:rPr lang="es-ES" sz="2400" b="1" dirty="0" smtClean="0">
                <a:solidFill>
                  <a:srgbClr val="C00000"/>
                </a:solidFill>
              </a:rPr>
              <a:t>Reglas </a:t>
            </a:r>
            <a:r>
              <a:rPr lang="es-ES" sz="2400" b="1" dirty="0">
                <a:solidFill>
                  <a:srgbClr val="C00000"/>
                </a:solidFill>
              </a:rPr>
              <a:t>generales</a:t>
            </a:r>
            <a:endParaRPr lang="es-ES" sz="2400" b="1" dirty="0" smtClean="0">
              <a:solidFill>
                <a:srgbClr val="C00000"/>
              </a:solidFill>
            </a:endParaRPr>
          </a:p>
          <a:p>
            <a:pPr marL="228600" lvl="3" algn="just">
              <a:lnSpc>
                <a:spcPct val="100000"/>
              </a:lnSpc>
              <a:spcBef>
                <a:spcPts val="1000"/>
              </a:spcBef>
              <a:buFont typeface="Wingdings" panose="05000000000000000000" pitchFamily="2" charset="2"/>
              <a:buChar char="Ø"/>
            </a:pPr>
            <a:r>
              <a:rPr lang="es-ES" sz="2000" dirty="0" smtClean="0"/>
              <a:t>Las </a:t>
            </a:r>
            <a:r>
              <a:rPr lang="es-ES" sz="2000" dirty="0"/>
              <a:t>actividades operacionales no rutinarias en </a:t>
            </a:r>
            <a:r>
              <a:rPr lang="es-ES" sz="2000" dirty="0" err="1"/>
              <a:t>EP</a:t>
            </a:r>
            <a:r>
              <a:rPr lang="es-ES" sz="2000" dirty="0"/>
              <a:t> PETROECUADOR que no tengan procedimientos de Seguridad, Salud y Ambiente deben tener un Análisis de Riesgos de Trabajo (ART) elaborado. Los trabajos rutinarios con procedimientos aprobados no requieren un ART, pero deben ser informados en la reunión previa a su </a:t>
            </a:r>
            <a:r>
              <a:rPr lang="es-ES" sz="2000" dirty="0" smtClean="0"/>
              <a:t>ejecución.</a:t>
            </a:r>
            <a:endParaRPr lang="es-MX" sz="2000" dirty="0" smtClean="0"/>
          </a:p>
          <a:p>
            <a:pPr marL="228600" lvl="3" algn="just">
              <a:lnSpc>
                <a:spcPct val="100000"/>
              </a:lnSpc>
              <a:spcBef>
                <a:spcPts val="1000"/>
              </a:spcBef>
              <a:buFont typeface="Wingdings" panose="05000000000000000000" pitchFamily="2" charset="2"/>
              <a:buChar char="Ø"/>
            </a:pPr>
            <a:r>
              <a:rPr lang="es-ES" sz="2000" dirty="0"/>
              <a:t>El documento "SSA.08.01.PR.03.FO.01 Análisis de Riesgo Tarea (ART)" </a:t>
            </a:r>
            <a:r>
              <a:rPr lang="es-ES" sz="2000" dirty="0" smtClean="0"/>
              <a:t>constituye </a:t>
            </a:r>
            <a:r>
              <a:rPr lang="es-ES" sz="2000" dirty="0"/>
              <a:t>un documento legal, que no debe tener enmiendas, ni tachaduras en su contenido.</a:t>
            </a:r>
            <a:endParaRPr lang="es-MX" sz="2000" dirty="0" smtClean="0"/>
          </a:p>
          <a:p>
            <a:pPr marL="228600" lvl="2" algn="just">
              <a:lnSpc>
                <a:spcPct val="100000"/>
              </a:lnSpc>
              <a:spcBef>
                <a:spcPts val="1000"/>
              </a:spcBef>
              <a:buFont typeface="Wingdings" panose="05000000000000000000" pitchFamily="2" charset="2"/>
              <a:buChar char="Ø"/>
            </a:pPr>
            <a:r>
              <a:rPr lang="es-EC" dirty="0" smtClean="0"/>
              <a:t>Toda </a:t>
            </a:r>
            <a:r>
              <a:rPr lang="es-EC" dirty="0"/>
              <a:t>e</a:t>
            </a:r>
            <a:r>
              <a:rPr lang="es-EC" dirty="0" smtClean="0"/>
              <a:t>mpresa </a:t>
            </a:r>
            <a:r>
              <a:rPr lang="es-EC" dirty="0"/>
              <a:t>contratista que realice trabajos en las instalaciones de EP </a:t>
            </a:r>
            <a:r>
              <a:rPr lang="es-EC" dirty="0" smtClean="0"/>
              <a:t>PETROECUADOR </a:t>
            </a:r>
            <a:r>
              <a:rPr lang="es-EC" dirty="0"/>
              <a:t>deberá utilizar el formato “SSA.08.01.PR.03.FO.01 Análisis de Riesgo de Tarea (ART)” .</a:t>
            </a:r>
          </a:p>
          <a:p>
            <a:pPr marL="0" lvl="2" indent="0" algn="just">
              <a:lnSpc>
                <a:spcPct val="100000"/>
              </a:lnSpc>
              <a:spcBef>
                <a:spcPts val="1000"/>
              </a:spcBef>
              <a:buNone/>
            </a:pPr>
            <a:endParaRPr lang="es-EC" dirty="0"/>
          </a:p>
          <a:p>
            <a:pPr marL="0" indent="0" algn="just">
              <a:lnSpc>
                <a:spcPct val="100000"/>
              </a:lnSpc>
              <a:buNone/>
            </a:pPr>
            <a:endParaRPr lang="es-ES" sz="2000" dirty="0">
              <a:solidFill>
                <a:schemeClr val="tx1"/>
              </a:solidFill>
              <a:latin typeface="+mn-lt"/>
            </a:endParaRPr>
          </a:p>
          <a:p>
            <a:pPr marL="0" indent="0" algn="just">
              <a:lnSpc>
                <a:spcPct val="100000"/>
              </a:lnSpc>
              <a:buNone/>
            </a:pPr>
            <a:endParaRPr lang="es-ES" sz="2000" dirty="0" smtClean="0">
              <a:solidFill>
                <a:schemeClr val="tx1"/>
              </a:solidFill>
              <a:latin typeface="+mn-lt"/>
            </a:endParaRPr>
          </a:p>
        </p:txBody>
      </p:sp>
      <p:pic>
        <p:nvPicPr>
          <p:cNvPr id="6" name="Imagen 5"/>
          <p:cNvPicPr>
            <a:picLocks noChangeAspect="1"/>
          </p:cNvPicPr>
          <p:nvPr/>
        </p:nvPicPr>
        <p:blipFill>
          <a:blip r:embed="rId2"/>
          <a:stretch>
            <a:fillRect/>
          </a:stretch>
        </p:blipFill>
        <p:spPr>
          <a:xfrm>
            <a:off x="1007528" y="4452883"/>
            <a:ext cx="10821919" cy="1603788"/>
          </a:xfrm>
          <a:prstGeom prst="rect">
            <a:avLst/>
          </a:prstGeom>
          <a:ln w="28575">
            <a:solidFill>
              <a:schemeClr val="tx1"/>
            </a:solidFill>
          </a:ln>
        </p:spPr>
      </p:pic>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ANÁLISIS DE RIESGO DE LA TAREA (ART)</a:t>
            </a:r>
            <a:endParaRPr lang="es-EC" sz="3200" b="1" dirty="0"/>
          </a:p>
        </p:txBody>
      </p:sp>
    </p:spTree>
    <p:extLst>
      <p:ext uri="{BB962C8B-B14F-4D97-AF65-F5344CB8AC3E}">
        <p14:creationId xmlns:p14="http://schemas.microsoft.com/office/powerpoint/2010/main" val="2315939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6"/>
            <a:ext cx="11207266" cy="4926335"/>
          </a:xfrm>
        </p:spPr>
        <p:txBody>
          <a:bodyPr>
            <a:normAutofit fontScale="47500" lnSpcReduction="20000"/>
          </a:bodyPr>
          <a:lstStyle/>
          <a:p>
            <a:pPr marL="0" lvl="3" indent="0" algn="just">
              <a:lnSpc>
                <a:spcPct val="100000"/>
              </a:lnSpc>
              <a:spcBef>
                <a:spcPts val="1000"/>
              </a:spcBef>
              <a:buNone/>
            </a:pPr>
            <a:r>
              <a:rPr lang="es-ES" sz="5100" b="1" dirty="0" smtClean="0">
                <a:solidFill>
                  <a:srgbClr val="C00000"/>
                </a:solidFill>
                <a:latin typeface="+mj-lt"/>
              </a:rPr>
              <a:t>Reglas generales</a:t>
            </a:r>
          </a:p>
          <a:p>
            <a:pPr marL="342900" lvl="3" indent="-342900" algn="just">
              <a:lnSpc>
                <a:spcPct val="100000"/>
              </a:lnSpc>
              <a:spcBef>
                <a:spcPts val="1000"/>
              </a:spcBef>
              <a:buFont typeface="Wingdings" panose="05000000000000000000" pitchFamily="2" charset="2"/>
              <a:buChar char="Ø"/>
            </a:pPr>
            <a:r>
              <a:rPr lang="es-ES" sz="4200" dirty="0" smtClean="0">
                <a:latin typeface="+mj-lt"/>
              </a:rPr>
              <a:t>Los </a:t>
            </a:r>
            <a:r>
              <a:rPr lang="es-ES" sz="4200" dirty="0">
                <a:latin typeface="+mj-lt"/>
              </a:rPr>
              <a:t>permisos de trabajo se emitirán para actividades consideradas de alto riesgo. A continuación, se detallan los tipos de trabajo que, de forma obligatoria, deberán contar con un permiso de trabajo y seleccionarse de acuerdo con el documento “SSA.08.01.PR.04.DR.03 Matriz de Identificación de Peligros y Tipos de Trabajo</a:t>
            </a:r>
            <a:r>
              <a:rPr lang="es-ES" sz="4200" dirty="0" smtClean="0">
                <a:latin typeface="+mj-lt"/>
              </a:rPr>
              <a:t>”.</a:t>
            </a:r>
          </a:p>
          <a:p>
            <a:pPr marL="457200" lvl="1" indent="0">
              <a:buNone/>
            </a:pPr>
            <a:endParaRPr lang="es-MX" sz="3900" dirty="0" smtClean="0">
              <a:latin typeface="+mj-lt"/>
            </a:endParaRPr>
          </a:p>
          <a:p>
            <a:pPr lvl="1"/>
            <a:r>
              <a:rPr lang="es-MX" sz="3900" dirty="0" smtClean="0">
                <a:latin typeface="+mj-lt"/>
              </a:rPr>
              <a:t>Trabajos </a:t>
            </a:r>
            <a:r>
              <a:rPr lang="es-MX" sz="3900" dirty="0">
                <a:latin typeface="+mj-lt"/>
              </a:rPr>
              <a:t>en caliente</a:t>
            </a:r>
            <a:endParaRPr lang="es-EC" sz="3900" dirty="0">
              <a:latin typeface="+mj-lt"/>
            </a:endParaRPr>
          </a:p>
          <a:p>
            <a:pPr lvl="1"/>
            <a:r>
              <a:rPr lang="es-MX" sz="3900" dirty="0">
                <a:latin typeface="+mj-lt"/>
              </a:rPr>
              <a:t>Trabajos eléctricos con tensión o sin tensión</a:t>
            </a:r>
            <a:endParaRPr lang="es-EC" sz="3900" dirty="0">
              <a:latin typeface="+mj-lt"/>
            </a:endParaRPr>
          </a:p>
          <a:p>
            <a:pPr lvl="1"/>
            <a:r>
              <a:rPr lang="es-MX" sz="3900" dirty="0">
                <a:latin typeface="+mj-lt"/>
              </a:rPr>
              <a:t>Trabajos en altura</a:t>
            </a:r>
            <a:endParaRPr lang="es-EC" sz="3900" dirty="0">
              <a:latin typeface="+mj-lt"/>
            </a:endParaRPr>
          </a:p>
          <a:p>
            <a:pPr lvl="1"/>
            <a:r>
              <a:rPr lang="es-MX" sz="3900" dirty="0">
                <a:latin typeface="+mj-lt"/>
              </a:rPr>
              <a:t>Trabajos en espacios confinados</a:t>
            </a:r>
            <a:endParaRPr lang="es-EC" sz="3900" dirty="0">
              <a:latin typeface="+mj-lt"/>
            </a:endParaRPr>
          </a:p>
          <a:p>
            <a:pPr lvl="1"/>
            <a:r>
              <a:rPr lang="es-MX" sz="3900" dirty="0">
                <a:latin typeface="+mj-lt"/>
              </a:rPr>
              <a:t>Trabajos en atmosferas peligrosas</a:t>
            </a:r>
            <a:endParaRPr lang="es-EC" sz="3900" dirty="0">
              <a:latin typeface="+mj-lt"/>
            </a:endParaRPr>
          </a:p>
          <a:p>
            <a:pPr lvl="1"/>
            <a:r>
              <a:rPr lang="es-MX" sz="3900" dirty="0">
                <a:latin typeface="+mj-lt"/>
              </a:rPr>
              <a:t>Trabajos de </a:t>
            </a:r>
            <a:r>
              <a:rPr lang="es-MX" sz="3900" dirty="0" err="1">
                <a:latin typeface="+mj-lt"/>
              </a:rPr>
              <a:t>izaje</a:t>
            </a:r>
            <a:r>
              <a:rPr lang="es-MX" sz="3900" dirty="0">
                <a:latin typeface="+mj-lt"/>
              </a:rPr>
              <a:t> de cargas</a:t>
            </a:r>
            <a:endParaRPr lang="es-EC" sz="3900" dirty="0">
              <a:latin typeface="+mj-lt"/>
            </a:endParaRPr>
          </a:p>
          <a:p>
            <a:pPr lvl="1"/>
            <a:r>
              <a:rPr lang="es-MX" sz="3900" dirty="0">
                <a:latin typeface="+mj-lt"/>
              </a:rPr>
              <a:t>Trabajos en excavaciones</a:t>
            </a:r>
            <a:endParaRPr lang="es-EC" sz="3900" dirty="0">
              <a:latin typeface="+mj-lt"/>
            </a:endParaRPr>
          </a:p>
          <a:p>
            <a:pPr lvl="1"/>
            <a:r>
              <a:rPr lang="es-MX" sz="3900" dirty="0">
                <a:latin typeface="+mj-lt"/>
              </a:rPr>
              <a:t>Trabajos en frío</a:t>
            </a:r>
            <a:endParaRPr lang="es-EC" sz="3900" dirty="0">
              <a:latin typeface="+mj-lt"/>
            </a:endParaRPr>
          </a:p>
          <a:p>
            <a:pPr lvl="1"/>
            <a:r>
              <a:rPr lang="es-MX" sz="3900" dirty="0">
                <a:latin typeface="+mj-lt"/>
              </a:rPr>
              <a:t>Trabajos en embarcaciones</a:t>
            </a:r>
            <a:endParaRPr lang="es-EC" sz="3900" dirty="0">
              <a:latin typeface="+mj-lt"/>
            </a:endParaRPr>
          </a:p>
          <a:p>
            <a:pPr lvl="1"/>
            <a:r>
              <a:rPr lang="es-MX" sz="3900" dirty="0">
                <a:latin typeface="+mj-lt"/>
              </a:rPr>
              <a:t>Trabajos con radiaciones ionizantes</a:t>
            </a:r>
            <a:endParaRPr lang="es-EC" sz="3900" dirty="0">
              <a:latin typeface="+mj-lt"/>
            </a:endParaRPr>
          </a:p>
          <a:p>
            <a:pPr lvl="1"/>
            <a:r>
              <a:rPr lang="es-MX" sz="3900" dirty="0">
                <a:latin typeface="+mj-lt"/>
              </a:rPr>
              <a:t>Trabajos en intervención en </a:t>
            </a:r>
            <a:r>
              <a:rPr lang="es-MX" sz="3900" dirty="0" smtClean="0">
                <a:latin typeface="+mj-lt"/>
              </a:rPr>
              <a:t>pozos</a:t>
            </a:r>
            <a:endParaRPr lang="es-EC" dirty="0"/>
          </a:p>
          <a:p>
            <a:pPr marL="0" lvl="3" indent="0" algn="just">
              <a:lnSpc>
                <a:spcPct val="100000"/>
              </a:lnSpc>
              <a:spcBef>
                <a:spcPts val="1000"/>
              </a:spcBef>
              <a:buNone/>
            </a:pPr>
            <a:endParaRPr lang="es-EC" sz="2000" dirty="0"/>
          </a:p>
          <a:p>
            <a:pPr marL="0" lvl="3" indent="0" algn="just">
              <a:lnSpc>
                <a:spcPct val="100000"/>
              </a:lnSpc>
              <a:spcBef>
                <a:spcPts val="1000"/>
              </a:spcBef>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PERMISOS DE TRABAJO (PT)</a:t>
            </a:r>
            <a:endParaRPr lang="es-EC" sz="3200" b="1" dirty="0"/>
          </a:p>
        </p:txBody>
      </p:sp>
      <p:pic>
        <p:nvPicPr>
          <p:cNvPr id="6" name="Imagen 5"/>
          <p:cNvPicPr>
            <a:picLocks noChangeAspect="1"/>
          </p:cNvPicPr>
          <p:nvPr/>
        </p:nvPicPr>
        <p:blipFill>
          <a:blip r:embed="rId2"/>
          <a:stretch>
            <a:fillRect/>
          </a:stretch>
        </p:blipFill>
        <p:spPr>
          <a:xfrm>
            <a:off x="6420464" y="2575877"/>
            <a:ext cx="5309420" cy="3352974"/>
          </a:xfrm>
          <a:prstGeom prst="rect">
            <a:avLst/>
          </a:prstGeom>
          <a:ln w="57150">
            <a:solidFill>
              <a:schemeClr val="tx1"/>
            </a:solidFill>
          </a:ln>
        </p:spPr>
      </p:pic>
    </p:spTree>
    <p:extLst>
      <p:ext uri="{BB962C8B-B14F-4D97-AF65-F5344CB8AC3E}">
        <p14:creationId xmlns:p14="http://schemas.microsoft.com/office/powerpoint/2010/main" val="3080405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6"/>
            <a:ext cx="11207266" cy="4926335"/>
          </a:xfrm>
        </p:spPr>
        <p:txBody>
          <a:bodyPr>
            <a:normAutofit/>
          </a:bodyPr>
          <a:lstStyle/>
          <a:p>
            <a:pPr marL="0" lvl="3" indent="0" algn="just">
              <a:lnSpc>
                <a:spcPct val="100000"/>
              </a:lnSpc>
              <a:spcBef>
                <a:spcPts val="1000"/>
              </a:spcBef>
              <a:buNone/>
            </a:pPr>
            <a:r>
              <a:rPr lang="es-ES" sz="2400" b="1" dirty="0" smtClean="0">
                <a:solidFill>
                  <a:srgbClr val="C00000"/>
                </a:solidFill>
                <a:latin typeface="+mj-lt"/>
              </a:rPr>
              <a:t>Reglas generales</a:t>
            </a:r>
          </a:p>
          <a:p>
            <a:pPr marL="342900" lvl="3" indent="-342900" algn="just">
              <a:lnSpc>
                <a:spcPct val="100000"/>
              </a:lnSpc>
              <a:spcBef>
                <a:spcPts val="1000"/>
              </a:spcBef>
              <a:buFont typeface="Wingdings" panose="05000000000000000000" pitchFamily="2" charset="2"/>
              <a:buChar char="Ø"/>
            </a:pPr>
            <a:r>
              <a:rPr lang="es-ES" sz="2000" dirty="0" smtClean="0">
                <a:latin typeface="+mj-lt"/>
              </a:rPr>
              <a:t>Las </a:t>
            </a:r>
            <a:r>
              <a:rPr lang="es-ES" sz="2000" dirty="0">
                <a:latin typeface="+mj-lt"/>
              </a:rPr>
              <a:t>tareas operativas rutinarias que estén formalmente definidas en procedimientos, instructivos u otros documentos publicados en la normativa interna de la </a:t>
            </a:r>
            <a:r>
              <a:rPr lang="es-ES" sz="2000" dirty="0" err="1">
                <a:latin typeface="+mj-lt"/>
              </a:rPr>
              <a:t>EP</a:t>
            </a:r>
            <a:r>
              <a:rPr lang="es-ES" sz="2000" dirty="0">
                <a:latin typeface="+mj-lt"/>
              </a:rPr>
              <a:t> PETROECUADOR, y que cuenten con la aprobación del responsable del área, no requerirán un Permiso de Trabajo, siempre y cuando los peligros y la evaluación de riesgos asociados a la tarea estén debidamente identificados. Sin embargo, estos trabajos deben ser informados en la reunión de ART. </a:t>
            </a:r>
            <a:endParaRPr lang="es-ES" sz="2000" dirty="0" smtClean="0">
              <a:latin typeface="+mj-lt"/>
            </a:endParaRPr>
          </a:p>
          <a:p>
            <a:pPr marL="342900" lvl="3" indent="-342900" algn="just">
              <a:lnSpc>
                <a:spcPct val="100000"/>
              </a:lnSpc>
              <a:spcBef>
                <a:spcPts val="1000"/>
              </a:spcBef>
              <a:buFont typeface="Wingdings" panose="05000000000000000000" pitchFamily="2" charset="2"/>
              <a:buChar char="Ø"/>
            </a:pPr>
            <a:r>
              <a:rPr lang="es-ES" sz="2000" dirty="0" smtClean="0">
                <a:latin typeface="+mj-lt"/>
              </a:rPr>
              <a:t>El </a:t>
            </a:r>
            <a:r>
              <a:rPr lang="es-ES" sz="2000" dirty="0">
                <a:latin typeface="+mj-lt"/>
              </a:rPr>
              <a:t>formato “SSA.08.01.PR.04.FO.01 Permiso de Trabajo” es un documento legal y no debe tener enmiendas ni tachaduras en su contenido.</a:t>
            </a:r>
            <a:endParaRPr lang="es-MX" sz="2000" dirty="0" smtClean="0">
              <a:latin typeface="+mj-lt"/>
            </a:endParaRPr>
          </a:p>
          <a:p>
            <a:pPr marL="0" lvl="3" indent="0" algn="just">
              <a:lnSpc>
                <a:spcPct val="100000"/>
              </a:lnSpc>
              <a:spcBef>
                <a:spcPts val="1000"/>
              </a:spcBef>
              <a:buNone/>
            </a:pPr>
            <a:endParaRPr lang="es-EC" sz="2000" dirty="0"/>
          </a:p>
          <a:p>
            <a:pPr marL="0" lvl="3" indent="0" algn="just">
              <a:lnSpc>
                <a:spcPct val="100000"/>
              </a:lnSpc>
              <a:spcBef>
                <a:spcPts val="1000"/>
              </a:spcBef>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PERMISOS DE TRABAJO (PT)</a:t>
            </a:r>
            <a:endParaRPr lang="es-EC" sz="3200" b="1" dirty="0"/>
          </a:p>
        </p:txBody>
      </p:sp>
      <p:pic>
        <p:nvPicPr>
          <p:cNvPr id="5" name="Picture 2" descr="Pin on Artículos y Noticias"/>
          <p:cNvPicPr>
            <a:picLocks noChangeAspect="1" noChangeArrowheads="1"/>
          </p:cNvPicPr>
          <p:nvPr/>
        </p:nvPicPr>
        <p:blipFill rotWithShape="1">
          <a:blip r:embed="rId2">
            <a:extLst>
              <a:ext uri="{28A0092B-C50C-407E-A947-70E740481C1C}">
                <a14:useLocalDpi xmlns:a14="http://schemas.microsoft.com/office/drawing/2010/main" val="0"/>
              </a:ext>
            </a:extLst>
          </a:blip>
          <a:srcRect t="14228"/>
          <a:stretch/>
        </p:blipFill>
        <p:spPr bwMode="auto">
          <a:xfrm>
            <a:off x="3950871" y="4257368"/>
            <a:ext cx="3858221" cy="260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22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6"/>
            <a:ext cx="11207266" cy="4926335"/>
          </a:xfrm>
        </p:spPr>
        <p:txBody>
          <a:bodyPr>
            <a:normAutofit/>
          </a:bodyPr>
          <a:lstStyle/>
          <a:p>
            <a:pPr marL="0" lvl="3" indent="0" algn="just">
              <a:lnSpc>
                <a:spcPct val="100000"/>
              </a:lnSpc>
              <a:spcBef>
                <a:spcPts val="1000"/>
              </a:spcBef>
              <a:buNone/>
            </a:pPr>
            <a:r>
              <a:rPr lang="es-ES" sz="2400" b="1" dirty="0" smtClean="0">
                <a:solidFill>
                  <a:srgbClr val="C00000"/>
                </a:solidFill>
                <a:latin typeface="+mj-lt"/>
              </a:rPr>
              <a:t>Planificación de trabajos</a:t>
            </a:r>
          </a:p>
          <a:p>
            <a:pPr marL="342900" lvl="3" indent="-342900" algn="just">
              <a:lnSpc>
                <a:spcPct val="100000"/>
              </a:lnSpc>
              <a:spcBef>
                <a:spcPts val="1000"/>
              </a:spcBef>
              <a:buFont typeface="Wingdings" panose="05000000000000000000" pitchFamily="2" charset="2"/>
              <a:buChar char="Ø"/>
            </a:pPr>
            <a:r>
              <a:rPr lang="es-ES" sz="2000" dirty="0" smtClean="0">
                <a:latin typeface="+mj-lt"/>
              </a:rPr>
              <a:t>En </a:t>
            </a:r>
            <a:r>
              <a:rPr lang="es-ES" sz="2000" dirty="0">
                <a:latin typeface="+mj-lt"/>
              </a:rPr>
              <a:t>el caso de Permisos de Trabajo en locaciones remotas o derechos de vía, el permiso será suscrito únicamente por el Ejecutor, quien además deberá impartir la charla de seguridad a todos los trabajadores</a:t>
            </a:r>
            <a:r>
              <a:rPr lang="es-ES" sz="2000" dirty="0" smtClean="0">
                <a:latin typeface="+mj-lt"/>
              </a:rPr>
              <a:t>.</a:t>
            </a:r>
          </a:p>
          <a:p>
            <a:pPr marL="342900" lvl="3" indent="-342900" algn="just">
              <a:lnSpc>
                <a:spcPct val="100000"/>
              </a:lnSpc>
              <a:spcBef>
                <a:spcPts val="1000"/>
              </a:spcBef>
              <a:buFont typeface="Wingdings" panose="05000000000000000000" pitchFamily="2" charset="2"/>
              <a:buChar char="Ø"/>
            </a:pPr>
            <a:r>
              <a:rPr lang="es-ES" sz="2000" dirty="0" smtClean="0"/>
              <a:t>Todo </a:t>
            </a:r>
            <a:r>
              <a:rPr lang="es-ES" sz="2000" dirty="0"/>
              <a:t>permiso de trabajo debe completarse en el sitio de ejecución de la actividad y contar con la presencia del Aprobador Local y del Ejecutor, salvo en trabajos en locaciones remotas o derechos de vía</a:t>
            </a:r>
            <a:r>
              <a:rPr lang="es-ES" sz="2000" dirty="0" smtClean="0"/>
              <a:t>.</a:t>
            </a:r>
          </a:p>
          <a:p>
            <a:pPr marL="0" lvl="3" indent="0" algn="just">
              <a:lnSpc>
                <a:spcPct val="100000"/>
              </a:lnSpc>
              <a:spcBef>
                <a:spcPts val="1000"/>
              </a:spcBef>
              <a:buNone/>
            </a:pPr>
            <a:endParaRPr lang="es-ES" sz="2000" dirty="0" smtClean="0">
              <a:latin typeface="+mj-lt"/>
            </a:endParaRPr>
          </a:p>
          <a:p>
            <a:pPr marL="342900" lvl="3" indent="-342900" algn="just">
              <a:lnSpc>
                <a:spcPct val="100000"/>
              </a:lnSpc>
              <a:spcBef>
                <a:spcPts val="1000"/>
              </a:spcBef>
              <a:buFont typeface="Wingdings" panose="05000000000000000000" pitchFamily="2" charset="2"/>
              <a:buChar char="Ø"/>
            </a:pPr>
            <a:endParaRPr lang="es-EC" sz="2000" dirty="0"/>
          </a:p>
          <a:p>
            <a:pPr marL="0" lvl="3" indent="0" algn="just">
              <a:lnSpc>
                <a:spcPct val="100000"/>
              </a:lnSpc>
              <a:spcBef>
                <a:spcPts val="1000"/>
              </a:spcBef>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PERMISOS DE TRABAJO (PT)</a:t>
            </a:r>
            <a:endParaRPr lang="es-EC" sz="3200" b="1" dirty="0"/>
          </a:p>
        </p:txBody>
      </p:sp>
      <p:pic>
        <p:nvPicPr>
          <p:cNvPr id="2" name="Imagen 1"/>
          <p:cNvPicPr>
            <a:picLocks noChangeAspect="1"/>
          </p:cNvPicPr>
          <p:nvPr/>
        </p:nvPicPr>
        <p:blipFill rotWithShape="1">
          <a:blip r:embed="rId2"/>
          <a:srcRect l="2513"/>
          <a:stretch/>
        </p:blipFill>
        <p:spPr>
          <a:xfrm>
            <a:off x="1101456" y="3771429"/>
            <a:ext cx="10657925" cy="1800000"/>
          </a:xfrm>
          <a:prstGeom prst="rect">
            <a:avLst/>
          </a:prstGeom>
          <a:ln w="3175">
            <a:solidFill>
              <a:schemeClr val="tx1"/>
            </a:solidFill>
          </a:ln>
        </p:spPr>
      </p:pic>
    </p:spTree>
    <p:extLst>
      <p:ext uri="{BB962C8B-B14F-4D97-AF65-F5344CB8AC3E}">
        <p14:creationId xmlns:p14="http://schemas.microsoft.com/office/powerpoint/2010/main" val="1442250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6"/>
            <a:ext cx="11207266" cy="4926335"/>
          </a:xfrm>
        </p:spPr>
        <p:txBody>
          <a:bodyPr>
            <a:normAutofit/>
          </a:bodyPr>
          <a:lstStyle/>
          <a:p>
            <a:pPr marL="0" lvl="3" indent="0" algn="just">
              <a:lnSpc>
                <a:spcPct val="100000"/>
              </a:lnSpc>
              <a:spcBef>
                <a:spcPts val="1000"/>
              </a:spcBef>
              <a:buNone/>
            </a:pPr>
            <a:r>
              <a:rPr lang="es-ES" sz="2400" b="1" dirty="0" smtClean="0">
                <a:solidFill>
                  <a:srgbClr val="C00000"/>
                </a:solidFill>
                <a:latin typeface="+mj-lt"/>
              </a:rPr>
              <a:t>Vigencia </a:t>
            </a:r>
            <a:r>
              <a:rPr lang="es-ES" sz="2400" b="1" dirty="0">
                <a:solidFill>
                  <a:srgbClr val="C00000"/>
                </a:solidFill>
                <a:latin typeface="+mj-lt"/>
              </a:rPr>
              <a:t>del Permiso de Trabajo</a:t>
            </a:r>
            <a:endParaRPr lang="es-ES" sz="2400" b="1" dirty="0" smtClean="0">
              <a:solidFill>
                <a:srgbClr val="C00000"/>
              </a:solidFill>
              <a:latin typeface="+mj-lt"/>
            </a:endParaRPr>
          </a:p>
          <a:p>
            <a:pPr marL="342900" lvl="3" indent="-342900" algn="just">
              <a:lnSpc>
                <a:spcPct val="100000"/>
              </a:lnSpc>
              <a:spcBef>
                <a:spcPts val="1000"/>
              </a:spcBef>
              <a:buFont typeface="Wingdings" panose="05000000000000000000" pitchFamily="2" charset="2"/>
              <a:buChar char="Ø"/>
            </a:pPr>
            <a:r>
              <a:rPr lang="es-ES" sz="2000" dirty="0" smtClean="0">
                <a:latin typeface="+mj-lt"/>
              </a:rPr>
              <a:t>Todo </a:t>
            </a:r>
            <a:r>
              <a:rPr lang="es-ES" sz="2000" dirty="0">
                <a:latin typeface="+mj-lt"/>
              </a:rPr>
              <a:t>Permiso de Trabajo deberá </a:t>
            </a:r>
            <a:r>
              <a:rPr lang="es-ES" sz="2000" dirty="0" smtClean="0">
                <a:latin typeface="+mj-lt"/>
              </a:rPr>
              <a:t>ser </a:t>
            </a:r>
            <a:r>
              <a:rPr lang="es-ES" sz="2000" dirty="0">
                <a:latin typeface="+mj-lt"/>
              </a:rPr>
              <a:t>emitido por un período de validez que corresponda a las jornadas de trabajo: 8, 10 o 12 horas, según los requerimientos de la instalación, excepto el Permiso de Trabajo en Intervención en Pozos. Se debe verificar que las condiciones iniciales se mantengan durante el período de validez y garantizar la seguridad de los trabajadores</a:t>
            </a:r>
            <a:r>
              <a:rPr lang="es-ES" sz="2000" dirty="0" smtClean="0">
                <a:latin typeface="+mj-lt"/>
              </a:rPr>
              <a:t>. </a:t>
            </a:r>
            <a:r>
              <a:rPr lang="es-ES" sz="2000" dirty="0" smtClean="0"/>
              <a:t>Todo </a:t>
            </a:r>
            <a:r>
              <a:rPr lang="es-ES" sz="2000" dirty="0"/>
              <a:t>permiso de trabajo debe completarse en el sitio de ejecución de la actividad y contar con la presencia del Aprobador Local y del Ejecutor, salvo en trabajos en locaciones remotas o derechos de vía</a:t>
            </a:r>
            <a:r>
              <a:rPr lang="es-ES" sz="2000" dirty="0" smtClean="0"/>
              <a:t>.</a:t>
            </a:r>
          </a:p>
          <a:p>
            <a:pPr marL="342900" lvl="3" indent="-342900" algn="just">
              <a:lnSpc>
                <a:spcPct val="100000"/>
              </a:lnSpc>
              <a:spcBef>
                <a:spcPts val="1000"/>
              </a:spcBef>
              <a:buFont typeface="Wingdings" panose="05000000000000000000" pitchFamily="2" charset="2"/>
              <a:buChar char="Ø"/>
            </a:pPr>
            <a:r>
              <a:rPr lang="es-ES" sz="2000" dirty="0" smtClean="0"/>
              <a:t>Si </a:t>
            </a:r>
            <a:r>
              <a:rPr lang="es-ES" sz="2000" dirty="0"/>
              <a:t>se genera un nuevo ART debido a cambios en las condiciones iniciales, será obligatorio generar un nuevo Permiso de Trabajo</a:t>
            </a:r>
            <a:endParaRPr lang="es-ES" sz="2000" dirty="0" smtClean="0"/>
          </a:p>
          <a:p>
            <a:pPr marL="0" lvl="3" indent="0" algn="just">
              <a:lnSpc>
                <a:spcPct val="100000"/>
              </a:lnSpc>
              <a:spcBef>
                <a:spcPts val="1000"/>
              </a:spcBef>
              <a:buNone/>
            </a:pPr>
            <a:endParaRPr lang="es-ES" sz="2000" dirty="0" smtClean="0">
              <a:latin typeface="+mj-lt"/>
            </a:endParaRPr>
          </a:p>
          <a:p>
            <a:pPr marL="0" lvl="3" indent="0" algn="just">
              <a:lnSpc>
                <a:spcPct val="100000"/>
              </a:lnSpc>
              <a:spcBef>
                <a:spcPts val="1000"/>
              </a:spcBef>
              <a:buNone/>
            </a:pPr>
            <a:endParaRPr lang="es-EC" sz="2000" dirty="0"/>
          </a:p>
          <a:p>
            <a:pPr marL="0" lvl="3" indent="0" algn="just">
              <a:lnSpc>
                <a:spcPct val="100000"/>
              </a:lnSpc>
              <a:spcBef>
                <a:spcPts val="1000"/>
              </a:spcBef>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PERMISOS DE TRABAJO (PT)</a:t>
            </a:r>
            <a:endParaRPr lang="es-EC" sz="3200" b="1" dirty="0"/>
          </a:p>
        </p:txBody>
      </p:sp>
      <p:pic>
        <p:nvPicPr>
          <p:cNvPr id="8194" name="Picture 2" descr="Resultado de imagen de imagenes de jornada labo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1327" y="4411662"/>
            <a:ext cx="2677310" cy="21612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427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6"/>
            <a:ext cx="11207266" cy="4926335"/>
          </a:xfrm>
        </p:spPr>
        <p:txBody>
          <a:bodyPr>
            <a:normAutofit/>
          </a:bodyPr>
          <a:lstStyle/>
          <a:p>
            <a:pPr marL="0" lvl="3" indent="0" algn="just">
              <a:lnSpc>
                <a:spcPct val="100000"/>
              </a:lnSpc>
              <a:spcBef>
                <a:spcPts val="1000"/>
              </a:spcBef>
              <a:buNone/>
            </a:pPr>
            <a:r>
              <a:rPr lang="es-ES" sz="2400" b="1" dirty="0" smtClean="0">
                <a:solidFill>
                  <a:srgbClr val="C00000"/>
                </a:solidFill>
                <a:latin typeface="+mj-lt"/>
              </a:rPr>
              <a:t>Suspensión del Permiso de Trabajo</a:t>
            </a:r>
          </a:p>
          <a:p>
            <a:pPr marL="342900" lvl="3" indent="-342900" algn="just">
              <a:lnSpc>
                <a:spcPct val="100000"/>
              </a:lnSpc>
              <a:spcBef>
                <a:spcPts val="1000"/>
              </a:spcBef>
              <a:buFont typeface="Wingdings" panose="05000000000000000000" pitchFamily="2" charset="2"/>
              <a:buChar char="Ø"/>
            </a:pPr>
            <a:r>
              <a:rPr lang="es-ES" sz="2000" dirty="0" smtClean="0">
                <a:latin typeface="+mj-lt"/>
              </a:rPr>
              <a:t>La </a:t>
            </a:r>
            <a:r>
              <a:rPr lang="es-ES" sz="2000" dirty="0">
                <a:latin typeface="+mj-lt"/>
              </a:rPr>
              <a:t>suspensión del Permiso de Trabajo se realizará de acuerdo a las siguientes consideraciones</a:t>
            </a:r>
            <a:r>
              <a:rPr lang="es-ES" sz="2000" dirty="0" smtClean="0">
                <a:latin typeface="+mj-lt"/>
              </a:rPr>
              <a:t>:</a:t>
            </a:r>
          </a:p>
          <a:p>
            <a:pPr marL="342900" lvl="3" indent="-342900" algn="just">
              <a:lnSpc>
                <a:spcPct val="100000"/>
              </a:lnSpc>
              <a:spcBef>
                <a:spcPts val="1000"/>
              </a:spcBef>
            </a:pPr>
            <a:r>
              <a:rPr lang="es-ES" sz="2000" dirty="0" smtClean="0"/>
              <a:t>En </a:t>
            </a:r>
            <a:r>
              <a:rPr lang="es-ES" sz="2000" dirty="0"/>
              <a:t>casos de emergencia, si en la instalación se presenta un derrame, incendio o evacuación general por emergencia real o simulada. El personal deberá asegurar el sitio de trabajo intervenido y acudir a los puntos de encuentro establecidos. El Aprobador Local será la única persona que determinará si es seguro reiniciar los trabajos o generar un nuevo Permiso de Trabajo si las condiciones así lo </a:t>
            </a:r>
            <a:r>
              <a:rPr lang="es-ES" sz="2000" dirty="0" smtClean="0"/>
              <a:t>demandan.</a:t>
            </a:r>
          </a:p>
          <a:p>
            <a:pPr marL="342900" lvl="3" indent="-342900" algn="just">
              <a:lnSpc>
                <a:spcPct val="100000"/>
              </a:lnSpc>
              <a:spcBef>
                <a:spcPts val="1000"/>
              </a:spcBef>
            </a:pPr>
            <a:r>
              <a:rPr lang="es-EC" sz="2000" dirty="0"/>
              <a:t>Cuando no se mantengan las condiciones de seguridad aprobadas en la apertura del ART y estas puedan ser solventadas en corto plazo.</a:t>
            </a:r>
          </a:p>
          <a:p>
            <a:pPr marL="0" lvl="3" indent="0" algn="just">
              <a:lnSpc>
                <a:spcPct val="100000"/>
              </a:lnSpc>
              <a:spcBef>
                <a:spcPts val="1000"/>
              </a:spcBef>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PERMISOS DE TRABAJO (PT)</a:t>
            </a:r>
            <a:endParaRPr lang="es-EC" sz="3200" b="1" dirty="0"/>
          </a:p>
        </p:txBody>
      </p:sp>
      <p:pic>
        <p:nvPicPr>
          <p:cNvPr id="5" name="Imagen 4"/>
          <p:cNvPicPr>
            <a:picLocks noChangeAspect="1"/>
          </p:cNvPicPr>
          <p:nvPr/>
        </p:nvPicPr>
        <p:blipFill>
          <a:blip r:embed="rId2"/>
          <a:stretch>
            <a:fillRect/>
          </a:stretch>
        </p:blipFill>
        <p:spPr>
          <a:xfrm>
            <a:off x="4547149" y="4568876"/>
            <a:ext cx="2665665" cy="2160000"/>
          </a:xfrm>
          <a:prstGeom prst="rect">
            <a:avLst/>
          </a:prstGeom>
        </p:spPr>
      </p:pic>
    </p:spTree>
    <p:extLst>
      <p:ext uri="{BB962C8B-B14F-4D97-AF65-F5344CB8AC3E}">
        <p14:creationId xmlns:p14="http://schemas.microsoft.com/office/powerpoint/2010/main" val="3834163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6"/>
            <a:ext cx="11207266" cy="4926335"/>
          </a:xfrm>
        </p:spPr>
        <p:txBody>
          <a:bodyPr>
            <a:normAutofit/>
          </a:bodyPr>
          <a:lstStyle/>
          <a:p>
            <a:pPr marL="0" lvl="3" indent="0" algn="just">
              <a:lnSpc>
                <a:spcPct val="100000"/>
              </a:lnSpc>
              <a:spcBef>
                <a:spcPts val="1000"/>
              </a:spcBef>
              <a:buNone/>
            </a:pPr>
            <a:r>
              <a:rPr lang="es-ES" sz="2400" b="1" dirty="0" smtClean="0">
                <a:solidFill>
                  <a:srgbClr val="C00000"/>
                </a:solidFill>
                <a:latin typeface="+mj-lt"/>
              </a:rPr>
              <a:t>Cancelación del Permiso de Trabajo</a:t>
            </a:r>
          </a:p>
          <a:p>
            <a:pPr marL="342900" lvl="3" indent="-342900" algn="just">
              <a:lnSpc>
                <a:spcPct val="100000"/>
              </a:lnSpc>
              <a:spcBef>
                <a:spcPts val="1000"/>
              </a:spcBef>
              <a:buFont typeface="Wingdings" panose="05000000000000000000" pitchFamily="2" charset="2"/>
              <a:buChar char="Ø"/>
            </a:pPr>
            <a:r>
              <a:rPr lang="es-ES" sz="2000" dirty="0" smtClean="0">
                <a:latin typeface="+mj-lt"/>
              </a:rPr>
              <a:t>Un </a:t>
            </a:r>
            <a:r>
              <a:rPr lang="es-ES" sz="2000" dirty="0">
                <a:latin typeface="+mj-lt"/>
              </a:rPr>
              <a:t>Permiso de Trabajo podrá ser cancelado por el aprobador local o responsable de </a:t>
            </a:r>
            <a:r>
              <a:rPr lang="es-ES" sz="2000" dirty="0" err="1">
                <a:latin typeface="+mj-lt"/>
              </a:rPr>
              <a:t>SSA</a:t>
            </a:r>
            <a:r>
              <a:rPr lang="es-ES" sz="2000" dirty="0">
                <a:latin typeface="+mj-lt"/>
              </a:rPr>
              <a:t> en los siguientes casos</a:t>
            </a:r>
            <a:r>
              <a:rPr lang="es-ES" sz="2000" dirty="0" smtClean="0">
                <a:latin typeface="+mj-lt"/>
              </a:rPr>
              <a:t>:</a:t>
            </a:r>
          </a:p>
          <a:p>
            <a:pPr marL="342900" lvl="3" indent="-342900" algn="just">
              <a:lnSpc>
                <a:spcPct val="100000"/>
              </a:lnSpc>
              <a:spcBef>
                <a:spcPts val="1000"/>
              </a:spcBef>
            </a:pPr>
            <a:r>
              <a:rPr lang="es-ES" sz="2000" dirty="0" smtClean="0"/>
              <a:t>Cuando </a:t>
            </a:r>
            <a:r>
              <a:rPr lang="es-ES" sz="2000" dirty="0"/>
              <a:t>no se pueda solventar las condiciones de seguridad aprobadas en la apertura del ART en corto plazo</a:t>
            </a:r>
            <a:r>
              <a:rPr lang="es-ES" sz="2000" dirty="0" smtClean="0"/>
              <a:t>.</a:t>
            </a:r>
            <a:endParaRPr lang="es-EC" sz="2000" dirty="0"/>
          </a:p>
          <a:p>
            <a:pPr marL="342900" lvl="3" indent="-342900" algn="just">
              <a:lnSpc>
                <a:spcPct val="100000"/>
              </a:lnSpc>
              <a:spcBef>
                <a:spcPts val="1000"/>
              </a:spcBef>
            </a:pPr>
            <a:r>
              <a:rPr lang="es-EC" sz="2000" dirty="0"/>
              <a:t>Cuando se haya producido un accidente de trabajo.</a:t>
            </a:r>
          </a:p>
          <a:p>
            <a:pPr marL="342900" lvl="3" indent="-342900" algn="just">
              <a:lnSpc>
                <a:spcPct val="100000"/>
              </a:lnSpc>
              <a:spcBef>
                <a:spcPts val="1000"/>
              </a:spcBef>
            </a:pPr>
            <a:r>
              <a:rPr lang="es-EC" sz="2000" dirty="0"/>
              <a:t>Si la fecha de vigencia supera la fecha establecida en el presente procedimiento.</a:t>
            </a:r>
          </a:p>
          <a:p>
            <a:pPr marL="342900" lvl="3" indent="-342900" algn="just">
              <a:lnSpc>
                <a:spcPct val="100000"/>
              </a:lnSpc>
              <a:spcBef>
                <a:spcPts val="1000"/>
              </a:spcBef>
            </a:pPr>
            <a:endParaRPr lang="es-EC" sz="2000" dirty="0"/>
          </a:p>
          <a:p>
            <a:pPr marL="0" lvl="3" indent="0" algn="just">
              <a:lnSpc>
                <a:spcPct val="100000"/>
              </a:lnSpc>
              <a:spcBef>
                <a:spcPts val="1000"/>
              </a:spcBef>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PERMISOS DE TRABAJO (PT)</a:t>
            </a:r>
            <a:endParaRPr lang="es-EC" sz="3200" b="1" dirty="0"/>
          </a:p>
        </p:txBody>
      </p:sp>
      <p:pic>
        <p:nvPicPr>
          <p:cNvPr id="6" name="Imagen 5"/>
          <p:cNvPicPr>
            <a:picLocks noChangeAspect="1"/>
          </p:cNvPicPr>
          <p:nvPr/>
        </p:nvPicPr>
        <p:blipFill>
          <a:blip r:embed="rId2"/>
          <a:stretch>
            <a:fillRect/>
          </a:stretch>
        </p:blipFill>
        <p:spPr>
          <a:xfrm>
            <a:off x="4754510" y="3954541"/>
            <a:ext cx="2942609" cy="2520000"/>
          </a:xfrm>
          <a:prstGeom prst="rect">
            <a:avLst/>
          </a:prstGeom>
        </p:spPr>
      </p:pic>
    </p:spTree>
    <p:extLst>
      <p:ext uri="{BB962C8B-B14F-4D97-AF65-F5344CB8AC3E}">
        <p14:creationId xmlns:p14="http://schemas.microsoft.com/office/powerpoint/2010/main" val="2907755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6"/>
            <a:ext cx="11207266" cy="4926335"/>
          </a:xfrm>
        </p:spPr>
        <p:txBody>
          <a:bodyPr>
            <a:normAutofit/>
          </a:bodyPr>
          <a:lstStyle/>
          <a:p>
            <a:pPr marL="0" lvl="3" indent="0" algn="just">
              <a:lnSpc>
                <a:spcPct val="100000"/>
              </a:lnSpc>
              <a:spcBef>
                <a:spcPts val="1000"/>
              </a:spcBef>
              <a:buNone/>
            </a:pPr>
            <a:r>
              <a:rPr lang="es-ES" sz="2400" b="1" dirty="0" smtClean="0">
                <a:solidFill>
                  <a:srgbClr val="C00000"/>
                </a:solidFill>
                <a:latin typeface="+mj-lt"/>
              </a:rPr>
              <a:t>Cierre del Permiso de Trabajo</a:t>
            </a:r>
          </a:p>
          <a:p>
            <a:pPr marL="342900" lvl="3" indent="-342900" algn="just">
              <a:lnSpc>
                <a:spcPct val="100000"/>
              </a:lnSpc>
              <a:spcBef>
                <a:spcPts val="1000"/>
              </a:spcBef>
              <a:buFont typeface="Wingdings" panose="05000000000000000000" pitchFamily="2" charset="2"/>
              <a:buChar char="Ø"/>
            </a:pPr>
            <a:r>
              <a:rPr lang="es-ES" sz="2000" dirty="0" smtClean="0">
                <a:latin typeface="+mj-lt"/>
              </a:rPr>
              <a:t>El </a:t>
            </a:r>
            <a:r>
              <a:rPr lang="es-ES" sz="2000" dirty="0">
                <a:latin typeface="+mj-lt"/>
              </a:rPr>
              <a:t>Aprobador Local verificará el área intervenida por el Ejecutor para asegurarse de que no se generen riesgos adicionales una vez finalizado el trabajo. Será responsable de retirar los bloqueos y aislamientos, siguiendo el procedimiento del documento “SSA.08.01.PR.06 Bloquear y Etiquetar Equipos”. Si se requiere un aislamiento a largo plazo, se deberá incluir el número de tarjeta en la sección 8 “Cierre del Permiso de Trabajo”. El Ejecutor deberá confirmar y estar de acuerdo con la verificación realizada por el Aprobador </a:t>
            </a:r>
            <a:r>
              <a:rPr lang="es-ES" sz="2000" dirty="0" smtClean="0">
                <a:latin typeface="+mj-lt"/>
              </a:rPr>
              <a:t>Local.</a:t>
            </a:r>
            <a:endParaRPr lang="es-EC" sz="2000" dirty="0"/>
          </a:p>
          <a:p>
            <a:pPr marL="342900" lvl="3" indent="-342900" algn="just">
              <a:lnSpc>
                <a:spcPct val="100000"/>
              </a:lnSpc>
              <a:spcBef>
                <a:spcPts val="1000"/>
              </a:spcBef>
            </a:pPr>
            <a:endParaRPr lang="es-EC" sz="2000" dirty="0"/>
          </a:p>
          <a:p>
            <a:pPr marL="0" lvl="3" indent="0" algn="just">
              <a:lnSpc>
                <a:spcPct val="100000"/>
              </a:lnSpc>
              <a:spcBef>
                <a:spcPts val="1000"/>
              </a:spcBef>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PERMISOS DE TRABAJO (PT)</a:t>
            </a:r>
            <a:endParaRPr lang="es-EC" sz="3200" b="1" dirty="0"/>
          </a:p>
        </p:txBody>
      </p:sp>
      <p:pic>
        <p:nvPicPr>
          <p:cNvPr id="5" name="Marcador de contenido 2"/>
          <p:cNvPicPr>
            <a:picLocks noChangeAspect="1"/>
          </p:cNvPicPr>
          <p:nvPr/>
        </p:nvPicPr>
        <p:blipFill>
          <a:blip r:embed="rId2"/>
          <a:stretch>
            <a:fillRect/>
          </a:stretch>
        </p:blipFill>
        <p:spPr>
          <a:xfrm>
            <a:off x="4035982" y="3615334"/>
            <a:ext cx="3688000" cy="2880000"/>
          </a:xfrm>
          <a:prstGeom prst="rect">
            <a:avLst/>
          </a:prstGeom>
        </p:spPr>
      </p:pic>
    </p:spTree>
    <p:extLst>
      <p:ext uri="{BB962C8B-B14F-4D97-AF65-F5344CB8AC3E}">
        <p14:creationId xmlns:p14="http://schemas.microsoft.com/office/powerpoint/2010/main" val="897686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6"/>
            <a:ext cx="11207266" cy="4926335"/>
          </a:xfrm>
        </p:spPr>
        <p:txBody>
          <a:bodyPr>
            <a:normAutofit/>
          </a:bodyPr>
          <a:lstStyle/>
          <a:p>
            <a:pPr marL="0" lvl="3" indent="0" algn="just">
              <a:lnSpc>
                <a:spcPct val="100000"/>
              </a:lnSpc>
              <a:spcBef>
                <a:spcPts val="1000"/>
              </a:spcBef>
              <a:buNone/>
            </a:pPr>
            <a:r>
              <a:rPr lang="es-ES" sz="2400" b="1" dirty="0" smtClean="0">
                <a:solidFill>
                  <a:srgbClr val="C00000"/>
                </a:solidFill>
                <a:latin typeface="+mj-lt"/>
              </a:rPr>
              <a:t>Perfiles mínimos requeridos</a:t>
            </a:r>
          </a:p>
          <a:p>
            <a:pPr marL="342900" lvl="3" indent="-342900" algn="just">
              <a:lnSpc>
                <a:spcPct val="100000"/>
              </a:lnSpc>
              <a:spcBef>
                <a:spcPts val="1000"/>
              </a:spcBef>
              <a:buFont typeface="Wingdings" panose="05000000000000000000" pitchFamily="2" charset="2"/>
              <a:buChar char="Ø"/>
            </a:pPr>
            <a:r>
              <a:rPr lang="es-ES" sz="2000" dirty="0" smtClean="0"/>
              <a:t>Los </a:t>
            </a:r>
            <a:r>
              <a:rPr lang="es-ES" sz="2000" dirty="0"/>
              <a:t>perfiles para Aprobador Local y Ejecutor deberán obligatoriamente cumplir lo siguiente: </a:t>
            </a:r>
            <a:endParaRPr lang="es-EC" sz="2000" dirty="0"/>
          </a:p>
          <a:p>
            <a:pPr marL="342900" lvl="3" indent="-342900" algn="just">
              <a:lnSpc>
                <a:spcPct val="100000"/>
              </a:lnSpc>
              <a:spcBef>
                <a:spcPts val="1000"/>
              </a:spcBef>
            </a:pPr>
            <a:r>
              <a:rPr lang="es-MX" sz="2000" dirty="0"/>
              <a:t>Certificado de aprobación de capacitación de ART y Permisos de Trabajo.</a:t>
            </a:r>
            <a:endParaRPr lang="es-EC" sz="2000" dirty="0"/>
          </a:p>
          <a:p>
            <a:pPr marL="342900" lvl="3" indent="-342900" algn="just">
              <a:lnSpc>
                <a:spcPct val="100000"/>
              </a:lnSpc>
              <a:spcBef>
                <a:spcPts val="1000"/>
              </a:spcBef>
            </a:pPr>
            <a:r>
              <a:rPr lang="es-EC" sz="2000" dirty="0"/>
              <a:t>En el caso de los contratistas incluidos los convenios de pago, y específicamente para los Ejecutores, se deberá verificar la presentación del certificado de competencias laborales, licencias y otros documentos emitidos por las autoridades competentes</a:t>
            </a:r>
            <a:endParaRPr lang="es-ES" sz="2000" dirty="0" smtClean="0">
              <a:solidFill>
                <a:schemeClr val="tx1"/>
              </a:solidFill>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PERMISOS DE TRABAJO (PT)</a:t>
            </a:r>
            <a:endParaRPr lang="es-EC" sz="3200" b="1" dirty="0"/>
          </a:p>
        </p:txBody>
      </p:sp>
      <p:pic>
        <p:nvPicPr>
          <p:cNvPr id="22530" name="Picture 2" descr="Resultado de imagen de imagenes de certificados en prevencion de riesgos laborales"/>
          <p:cNvPicPr>
            <a:picLocks noChangeAspect="1" noChangeArrowheads="1"/>
          </p:cNvPicPr>
          <p:nvPr/>
        </p:nvPicPr>
        <p:blipFill rotWithShape="1">
          <a:blip r:embed="rId2">
            <a:extLst>
              <a:ext uri="{28A0092B-C50C-407E-A947-70E740481C1C}">
                <a14:useLocalDpi xmlns:a14="http://schemas.microsoft.com/office/drawing/2010/main" val="0"/>
              </a:ext>
            </a:extLst>
          </a:blip>
          <a:srcRect t="7400" b="8691"/>
          <a:stretch/>
        </p:blipFill>
        <p:spPr bwMode="auto">
          <a:xfrm>
            <a:off x="5187590" y="3706761"/>
            <a:ext cx="2076450" cy="2733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70798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6"/>
            <a:ext cx="11207266" cy="4926335"/>
          </a:xfrm>
        </p:spPr>
        <p:txBody>
          <a:bodyPr>
            <a:normAutofit/>
          </a:bodyPr>
          <a:lstStyle/>
          <a:p>
            <a:pPr marL="0" lvl="3" indent="0" algn="just">
              <a:lnSpc>
                <a:spcPct val="100000"/>
              </a:lnSpc>
              <a:spcBef>
                <a:spcPts val="1000"/>
              </a:spcBef>
              <a:buNone/>
            </a:pPr>
            <a:r>
              <a:rPr lang="es-ES" sz="2400" b="1" dirty="0" smtClean="0">
                <a:solidFill>
                  <a:srgbClr val="C00000"/>
                </a:solidFill>
                <a:latin typeface="+mj-lt"/>
              </a:rPr>
              <a:t>Descripción </a:t>
            </a:r>
            <a:r>
              <a:rPr lang="es-ES" sz="2400" b="1" dirty="0">
                <a:solidFill>
                  <a:srgbClr val="C00000"/>
                </a:solidFill>
                <a:latin typeface="+mj-lt"/>
              </a:rPr>
              <a:t>de actividades del procedimiento</a:t>
            </a:r>
          </a:p>
          <a:p>
            <a:pPr marL="0" lvl="3" indent="0" algn="just">
              <a:lnSpc>
                <a:spcPct val="100000"/>
              </a:lnSpc>
              <a:spcBef>
                <a:spcPts val="1000"/>
              </a:spcBef>
              <a:buNone/>
            </a:pPr>
            <a:endParaRPr lang="es-ES" sz="2400" b="1" dirty="0" smtClean="0">
              <a:solidFill>
                <a:srgbClr val="C00000"/>
              </a:solidFill>
              <a:latin typeface="+mj-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PERMISOS DE TRABAJO (PT)</a:t>
            </a:r>
            <a:endParaRPr lang="es-EC" sz="3200" b="1" dirty="0"/>
          </a:p>
        </p:txBody>
      </p:sp>
      <p:pic>
        <p:nvPicPr>
          <p:cNvPr id="2" name="Imagen 1"/>
          <p:cNvPicPr>
            <a:picLocks noChangeAspect="1"/>
          </p:cNvPicPr>
          <p:nvPr/>
        </p:nvPicPr>
        <p:blipFill>
          <a:blip r:embed="rId2"/>
          <a:stretch>
            <a:fillRect/>
          </a:stretch>
        </p:blipFill>
        <p:spPr>
          <a:xfrm>
            <a:off x="733590" y="1531174"/>
            <a:ext cx="8640381" cy="4467849"/>
          </a:xfrm>
          <a:prstGeom prst="rect">
            <a:avLst/>
          </a:prstGeom>
          <a:ln w="3175">
            <a:solidFill>
              <a:schemeClr val="tx1"/>
            </a:solidFill>
          </a:ln>
        </p:spPr>
      </p:pic>
    </p:spTree>
    <p:extLst>
      <p:ext uri="{BB962C8B-B14F-4D97-AF65-F5344CB8AC3E}">
        <p14:creationId xmlns:p14="http://schemas.microsoft.com/office/powerpoint/2010/main" val="1802422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6"/>
            <a:ext cx="11207266" cy="4926335"/>
          </a:xfrm>
        </p:spPr>
        <p:txBody>
          <a:bodyPr>
            <a:normAutofit/>
          </a:bodyPr>
          <a:lstStyle/>
          <a:p>
            <a:pPr marL="0" lvl="3" indent="0" algn="just">
              <a:lnSpc>
                <a:spcPct val="100000"/>
              </a:lnSpc>
              <a:spcBef>
                <a:spcPts val="1000"/>
              </a:spcBef>
              <a:buNone/>
            </a:pPr>
            <a:r>
              <a:rPr lang="es-ES" sz="2400" b="1" dirty="0" smtClean="0">
                <a:solidFill>
                  <a:srgbClr val="C00000"/>
                </a:solidFill>
                <a:latin typeface="+mj-lt"/>
              </a:rPr>
              <a:t>Descripción </a:t>
            </a:r>
            <a:r>
              <a:rPr lang="es-ES" sz="2400" b="1" dirty="0">
                <a:solidFill>
                  <a:srgbClr val="C00000"/>
                </a:solidFill>
                <a:latin typeface="+mj-lt"/>
              </a:rPr>
              <a:t>de actividades del procedimiento</a:t>
            </a:r>
          </a:p>
          <a:p>
            <a:pPr marL="0" lvl="3" indent="0" algn="just">
              <a:lnSpc>
                <a:spcPct val="100000"/>
              </a:lnSpc>
              <a:spcBef>
                <a:spcPts val="1000"/>
              </a:spcBef>
              <a:buNone/>
            </a:pPr>
            <a:endParaRPr lang="es-ES" sz="2400" b="1" dirty="0" smtClean="0">
              <a:solidFill>
                <a:srgbClr val="C00000"/>
              </a:solidFill>
              <a:latin typeface="+mj-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PERMISOS DE TRABAJO (PT)</a:t>
            </a:r>
            <a:endParaRPr lang="es-EC" sz="3200" b="1" dirty="0"/>
          </a:p>
        </p:txBody>
      </p:sp>
      <p:pic>
        <p:nvPicPr>
          <p:cNvPr id="3" name="Imagen 2"/>
          <p:cNvPicPr>
            <a:picLocks noChangeAspect="1"/>
          </p:cNvPicPr>
          <p:nvPr/>
        </p:nvPicPr>
        <p:blipFill>
          <a:blip r:embed="rId2"/>
          <a:stretch>
            <a:fillRect/>
          </a:stretch>
        </p:blipFill>
        <p:spPr>
          <a:xfrm>
            <a:off x="768155" y="1674278"/>
            <a:ext cx="8649907" cy="4001058"/>
          </a:xfrm>
          <a:prstGeom prst="rect">
            <a:avLst/>
          </a:prstGeom>
          <a:ln w="3175">
            <a:solidFill>
              <a:schemeClr val="tx1"/>
            </a:solidFill>
          </a:ln>
        </p:spPr>
      </p:pic>
    </p:spTree>
    <p:extLst>
      <p:ext uri="{BB962C8B-B14F-4D97-AF65-F5344CB8AC3E}">
        <p14:creationId xmlns:p14="http://schemas.microsoft.com/office/powerpoint/2010/main" val="1856921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7"/>
            <a:ext cx="11207266" cy="4285464"/>
          </a:xfrm>
        </p:spPr>
        <p:txBody>
          <a:bodyPr>
            <a:normAutofit/>
          </a:bodyPr>
          <a:lstStyle/>
          <a:p>
            <a:pPr marL="0" lvl="3" indent="0" algn="just">
              <a:lnSpc>
                <a:spcPct val="100000"/>
              </a:lnSpc>
              <a:spcBef>
                <a:spcPts val="1000"/>
              </a:spcBef>
              <a:buNone/>
            </a:pPr>
            <a:r>
              <a:rPr lang="es-ES" sz="2400" b="1" dirty="0" smtClean="0">
                <a:solidFill>
                  <a:srgbClr val="C00000"/>
                </a:solidFill>
              </a:rPr>
              <a:t>Capacitación</a:t>
            </a:r>
          </a:p>
          <a:p>
            <a:pPr marL="228600" lvl="3" algn="just">
              <a:lnSpc>
                <a:spcPct val="100000"/>
              </a:lnSpc>
              <a:spcBef>
                <a:spcPts val="1000"/>
              </a:spcBef>
              <a:buFont typeface="Wingdings" panose="05000000000000000000" pitchFamily="2" charset="2"/>
              <a:buChar char="Ø"/>
            </a:pPr>
            <a:r>
              <a:rPr lang="es-ES" sz="2000" dirty="0"/>
              <a:t>Todo el personal involucrado en los formatos de Análisis de Riesgo de Tarea (ART) y Permiso de Trabajo debe completar y aprobar la capacitación correspondiente, que se repetirá cada 2 años o al actualizar el procedimiento. Además, el personal de la contratista relacionado con el contrato también debe aprobar esta capacitación y realizar las actualizaciones necesarias.</a:t>
            </a:r>
          </a:p>
          <a:p>
            <a:pPr marL="228600" lvl="3" algn="just">
              <a:lnSpc>
                <a:spcPct val="100000"/>
              </a:lnSpc>
              <a:spcBef>
                <a:spcPts val="1000"/>
              </a:spcBef>
              <a:buFont typeface="Wingdings" panose="05000000000000000000" pitchFamily="2" charset="2"/>
              <a:buChar char="Ø"/>
            </a:pPr>
            <a:r>
              <a:rPr lang="es-ES" sz="2000" dirty="0"/>
              <a:t>El personal de contratistas y de entidades gubernamentales que, debido a la naturaleza de la operación empresarial, realicen actividades asociadas, deberá realizar la capacitación y/o las actualizaciones sobre los procedimientos de ART y Permisos de Trabajo en la instalación donde vaya a prestar su servicio. Si el vínculo contractual abarca varias instalaciones, podrá escoger cualquiera de ellas.</a:t>
            </a:r>
          </a:p>
          <a:p>
            <a:pPr marL="0" lvl="2" indent="0" algn="just">
              <a:lnSpc>
                <a:spcPct val="100000"/>
              </a:lnSpc>
              <a:spcBef>
                <a:spcPts val="1000"/>
              </a:spcBef>
              <a:buNone/>
            </a:pPr>
            <a:endParaRPr lang="es-EC" dirty="0"/>
          </a:p>
          <a:p>
            <a:pPr marL="0" indent="0" algn="just">
              <a:lnSpc>
                <a:spcPct val="100000"/>
              </a:lnSpc>
              <a:buNone/>
            </a:pPr>
            <a:endParaRPr lang="es-ES" sz="2000" dirty="0">
              <a:solidFill>
                <a:schemeClr val="tx1"/>
              </a:solidFill>
              <a:latin typeface="+mn-lt"/>
            </a:endParaRPr>
          </a:p>
          <a:p>
            <a:pPr marL="0" indent="0" algn="just">
              <a:lnSpc>
                <a:spcPct val="100000"/>
              </a:lnSpc>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ANÁLISIS DE RIESGO DE LA TAREA (ART)</a:t>
            </a:r>
            <a:endParaRPr lang="es-EC" sz="3200" b="1" dirty="0"/>
          </a:p>
        </p:txBody>
      </p:sp>
      <p:pic>
        <p:nvPicPr>
          <p:cNvPr id="5" name="Imagen 4"/>
          <p:cNvPicPr>
            <a:picLocks noChangeAspect="1"/>
          </p:cNvPicPr>
          <p:nvPr/>
        </p:nvPicPr>
        <p:blipFill>
          <a:blip r:embed="rId2"/>
          <a:stretch>
            <a:fillRect/>
          </a:stretch>
        </p:blipFill>
        <p:spPr>
          <a:xfrm>
            <a:off x="4172335" y="4621926"/>
            <a:ext cx="3415293" cy="1998062"/>
          </a:xfrm>
          <a:prstGeom prst="rect">
            <a:avLst/>
          </a:prstGeom>
        </p:spPr>
      </p:pic>
    </p:spTree>
    <p:extLst>
      <p:ext uri="{BB962C8B-B14F-4D97-AF65-F5344CB8AC3E}">
        <p14:creationId xmlns:p14="http://schemas.microsoft.com/office/powerpoint/2010/main" val="3460654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6"/>
            <a:ext cx="11207266" cy="4926335"/>
          </a:xfrm>
        </p:spPr>
        <p:txBody>
          <a:bodyPr>
            <a:normAutofit/>
          </a:bodyPr>
          <a:lstStyle/>
          <a:p>
            <a:pPr marL="0" lvl="3" indent="0" algn="just">
              <a:lnSpc>
                <a:spcPct val="100000"/>
              </a:lnSpc>
              <a:spcBef>
                <a:spcPts val="1000"/>
              </a:spcBef>
              <a:buNone/>
            </a:pPr>
            <a:r>
              <a:rPr lang="es-ES" sz="2400" b="1" dirty="0" smtClean="0">
                <a:solidFill>
                  <a:srgbClr val="C00000"/>
                </a:solidFill>
                <a:latin typeface="+mj-lt"/>
              </a:rPr>
              <a:t>Descripción </a:t>
            </a:r>
            <a:r>
              <a:rPr lang="es-ES" sz="2400" b="1" dirty="0">
                <a:solidFill>
                  <a:srgbClr val="C00000"/>
                </a:solidFill>
                <a:latin typeface="+mj-lt"/>
              </a:rPr>
              <a:t>de actividades del procedimiento</a:t>
            </a:r>
          </a:p>
          <a:p>
            <a:pPr marL="0" lvl="3" indent="0" algn="just">
              <a:lnSpc>
                <a:spcPct val="100000"/>
              </a:lnSpc>
              <a:spcBef>
                <a:spcPts val="1000"/>
              </a:spcBef>
              <a:buNone/>
            </a:pPr>
            <a:endParaRPr lang="es-ES" sz="2400" b="1" dirty="0" smtClean="0">
              <a:solidFill>
                <a:srgbClr val="C00000"/>
              </a:solidFill>
              <a:latin typeface="+mj-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PERMISOS DE TRABAJO (PT)</a:t>
            </a:r>
            <a:endParaRPr lang="es-EC" sz="3200" b="1" dirty="0"/>
          </a:p>
        </p:txBody>
      </p:sp>
      <p:pic>
        <p:nvPicPr>
          <p:cNvPr id="2" name="Imagen 1"/>
          <p:cNvPicPr>
            <a:picLocks noChangeAspect="1"/>
          </p:cNvPicPr>
          <p:nvPr/>
        </p:nvPicPr>
        <p:blipFill>
          <a:blip r:embed="rId2"/>
          <a:stretch>
            <a:fillRect/>
          </a:stretch>
        </p:blipFill>
        <p:spPr>
          <a:xfrm>
            <a:off x="748491" y="1704297"/>
            <a:ext cx="8649907" cy="3115110"/>
          </a:xfrm>
          <a:prstGeom prst="rect">
            <a:avLst/>
          </a:prstGeom>
          <a:ln w="3175">
            <a:solidFill>
              <a:schemeClr val="tx1"/>
            </a:solidFill>
          </a:ln>
        </p:spPr>
      </p:pic>
    </p:spTree>
    <p:extLst>
      <p:ext uri="{BB962C8B-B14F-4D97-AF65-F5344CB8AC3E}">
        <p14:creationId xmlns:p14="http://schemas.microsoft.com/office/powerpoint/2010/main" val="2934559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6"/>
            <a:ext cx="11207266" cy="4926335"/>
          </a:xfrm>
        </p:spPr>
        <p:txBody>
          <a:bodyPr>
            <a:normAutofit/>
          </a:bodyPr>
          <a:lstStyle/>
          <a:p>
            <a:pPr marL="0" lvl="3" indent="0" algn="just">
              <a:lnSpc>
                <a:spcPct val="100000"/>
              </a:lnSpc>
              <a:spcBef>
                <a:spcPts val="1000"/>
              </a:spcBef>
              <a:buNone/>
            </a:pPr>
            <a:r>
              <a:rPr lang="es-ES" sz="2400" b="1" dirty="0" smtClean="0">
                <a:solidFill>
                  <a:srgbClr val="C00000"/>
                </a:solidFill>
                <a:latin typeface="+mj-lt"/>
              </a:rPr>
              <a:t>Descripción </a:t>
            </a:r>
            <a:r>
              <a:rPr lang="es-ES" sz="2400" b="1" dirty="0">
                <a:solidFill>
                  <a:srgbClr val="C00000"/>
                </a:solidFill>
                <a:latin typeface="+mj-lt"/>
              </a:rPr>
              <a:t>de actividades del procedimiento</a:t>
            </a:r>
          </a:p>
          <a:p>
            <a:pPr marL="0" lvl="3" indent="0" algn="just">
              <a:lnSpc>
                <a:spcPct val="100000"/>
              </a:lnSpc>
              <a:spcBef>
                <a:spcPts val="1000"/>
              </a:spcBef>
              <a:buNone/>
            </a:pPr>
            <a:endParaRPr lang="es-ES" sz="2400" b="1" dirty="0" smtClean="0">
              <a:solidFill>
                <a:srgbClr val="C00000"/>
              </a:solidFill>
              <a:latin typeface="+mj-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PERMISOS DE TRABAJO (PT)</a:t>
            </a:r>
            <a:endParaRPr lang="es-EC" sz="3200" b="1" dirty="0"/>
          </a:p>
        </p:txBody>
      </p:sp>
      <p:pic>
        <p:nvPicPr>
          <p:cNvPr id="2" name="Imagen 1"/>
          <p:cNvPicPr>
            <a:picLocks noChangeAspect="1"/>
          </p:cNvPicPr>
          <p:nvPr/>
        </p:nvPicPr>
        <p:blipFill>
          <a:blip r:embed="rId2"/>
          <a:stretch>
            <a:fillRect/>
          </a:stretch>
        </p:blipFill>
        <p:spPr>
          <a:xfrm>
            <a:off x="622182" y="1436382"/>
            <a:ext cx="8678486" cy="4641297"/>
          </a:xfrm>
          <a:prstGeom prst="rect">
            <a:avLst/>
          </a:prstGeom>
        </p:spPr>
      </p:pic>
    </p:spTree>
    <p:extLst>
      <p:ext uri="{BB962C8B-B14F-4D97-AF65-F5344CB8AC3E}">
        <p14:creationId xmlns:p14="http://schemas.microsoft.com/office/powerpoint/2010/main" val="28897864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622183" y="92922"/>
            <a:ext cx="11569818" cy="8927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RESPONSABILIDADES APROBADOR GENERAL</a:t>
            </a:r>
            <a:endParaRPr lang="es-EC" sz="3200" b="1" dirty="0"/>
          </a:p>
        </p:txBody>
      </p:sp>
      <p:graphicFrame>
        <p:nvGraphicFramePr>
          <p:cNvPr id="3" name="Marcador de contenido 2"/>
          <p:cNvGraphicFramePr>
            <a:graphicFrameLocks noGrp="1"/>
          </p:cNvGraphicFramePr>
          <p:nvPr>
            <p:ph sz="quarter" idx="10"/>
            <p:extLst>
              <p:ext uri="{D42A27DB-BD31-4B8C-83A1-F6EECF244321}">
                <p14:modId xmlns:p14="http://schemas.microsoft.com/office/powerpoint/2010/main" val="2224391327"/>
              </p:ext>
            </p:extLst>
          </p:nvPr>
        </p:nvGraphicFramePr>
        <p:xfrm>
          <a:off x="622300" y="1277938"/>
          <a:ext cx="11207750" cy="428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1354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622183" y="92922"/>
            <a:ext cx="11569818" cy="8927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RESPONSABILIDADES APROBADOR LOCAL</a:t>
            </a:r>
            <a:endParaRPr lang="es-EC" sz="3200" b="1" dirty="0"/>
          </a:p>
        </p:txBody>
      </p:sp>
      <p:graphicFrame>
        <p:nvGraphicFramePr>
          <p:cNvPr id="3" name="Marcador de contenido 2"/>
          <p:cNvGraphicFramePr>
            <a:graphicFrameLocks noGrp="1"/>
          </p:cNvGraphicFramePr>
          <p:nvPr>
            <p:ph sz="quarter" idx="10"/>
            <p:extLst>
              <p:ext uri="{D42A27DB-BD31-4B8C-83A1-F6EECF244321}">
                <p14:modId xmlns:p14="http://schemas.microsoft.com/office/powerpoint/2010/main" val="2666239050"/>
              </p:ext>
            </p:extLst>
          </p:nvPr>
        </p:nvGraphicFramePr>
        <p:xfrm>
          <a:off x="622300" y="1277938"/>
          <a:ext cx="11207750" cy="428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8924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622183" y="92922"/>
            <a:ext cx="11569818" cy="8927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RESPONSABILIDADES SOLICITANTE</a:t>
            </a:r>
            <a:endParaRPr lang="es-EC" sz="3200" b="1" dirty="0"/>
          </a:p>
        </p:txBody>
      </p:sp>
      <p:graphicFrame>
        <p:nvGraphicFramePr>
          <p:cNvPr id="3" name="Marcador de contenido 2"/>
          <p:cNvGraphicFramePr>
            <a:graphicFrameLocks noGrp="1"/>
          </p:cNvGraphicFramePr>
          <p:nvPr>
            <p:ph sz="quarter" idx="10"/>
            <p:extLst>
              <p:ext uri="{D42A27DB-BD31-4B8C-83A1-F6EECF244321}">
                <p14:modId xmlns:p14="http://schemas.microsoft.com/office/powerpoint/2010/main" val="1446186251"/>
              </p:ext>
            </p:extLst>
          </p:nvPr>
        </p:nvGraphicFramePr>
        <p:xfrm>
          <a:off x="622300" y="1277938"/>
          <a:ext cx="11207750" cy="428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734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622183" y="92922"/>
            <a:ext cx="11569818" cy="8927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RESPONSABILIDADES EJECUTOR</a:t>
            </a:r>
            <a:endParaRPr lang="es-EC" sz="3200" b="1" dirty="0"/>
          </a:p>
        </p:txBody>
      </p:sp>
      <p:graphicFrame>
        <p:nvGraphicFramePr>
          <p:cNvPr id="3" name="Marcador de contenido 2"/>
          <p:cNvGraphicFramePr>
            <a:graphicFrameLocks noGrp="1"/>
          </p:cNvGraphicFramePr>
          <p:nvPr>
            <p:ph sz="quarter" idx="10"/>
            <p:extLst>
              <p:ext uri="{D42A27DB-BD31-4B8C-83A1-F6EECF244321}">
                <p14:modId xmlns:p14="http://schemas.microsoft.com/office/powerpoint/2010/main" val="4121842424"/>
              </p:ext>
            </p:extLst>
          </p:nvPr>
        </p:nvGraphicFramePr>
        <p:xfrm>
          <a:off x="622300" y="1277938"/>
          <a:ext cx="11207750" cy="428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4058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622183" y="92922"/>
            <a:ext cx="11569818" cy="8927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RESPONSABILIDADES DE </a:t>
            </a:r>
            <a:r>
              <a:rPr lang="es-ES" sz="3200" b="1" dirty="0" err="1" smtClean="0"/>
              <a:t>SSA</a:t>
            </a:r>
            <a:r>
              <a:rPr lang="es-ES" sz="3200" b="1" dirty="0" smtClean="0"/>
              <a:t> DE LA INSTALACIÓN</a:t>
            </a:r>
            <a:endParaRPr lang="es-EC" sz="3200" b="1" dirty="0"/>
          </a:p>
        </p:txBody>
      </p:sp>
      <p:graphicFrame>
        <p:nvGraphicFramePr>
          <p:cNvPr id="3" name="Marcador de contenido 2"/>
          <p:cNvGraphicFramePr>
            <a:graphicFrameLocks noGrp="1"/>
          </p:cNvGraphicFramePr>
          <p:nvPr>
            <p:ph sz="quarter" idx="10"/>
            <p:extLst>
              <p:ext uri="{D42A27DB-BD31-4B8C-83A1-F6EECF244321}">
                <p14:modId xmlns:p14="http://schemas.microsoft.com/office/powerpoint/2010/main" val="276139763"/>
              </p:ext>
            </p:extLst>
          </p:nvPr>
        </p:nvGraphicFramePr>
        <p:xfrm>
          <a:off x="622300" y="1277938"/>
          <a:ext cx="11207750" cy="428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651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622183" y="92922"/>
            <a:ext cx="11569818" cy="8927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RESPONSABILIDADES DEL TRABAJADOR</a:t>
            </a:r>
            <a:endParaRPr lang="es-EC" sz="3200" b="1" dirty="0"/>
          </a:p>
        </p:txBody>
      </p:sp>
      <p:graphicFrame>
        <p:nvGraphicFramePr>
          <p:cNvPr id="3" name="Marcador de contenido 2"/>
          <p:cNvGraphicFramePr>
            <a:graphicFrameLocks noGrp="1"/>
          </p:cNvGraphicFramePr>
          <p:nvPr>
            <p:ph sz="quarter" idx="10"/>
            <p:extLst>
              <p:ext uri="{D42A27DB-BD31-4B8C-83A1-F6EECF244321}">
                <p14:modId xmlns:p14="http://schemas.microsoft.com/office/powerpoint/2010/main" val="3621897419"/>
              </p:ext>
            </p:extLst>
          </p:nvPr>
        </p:nvGraphicFramePr>
        <p:xfrm>
          <a:off x="622300" y="1277938"/>
          <a:ext cx="11207750" cy="428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144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195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7"/>
            <a:ext cx="11207266" cy="4285464"/>
          </a:xfrm>
        </p:spPr>
        <p:txBody>
          <a:bodyPr>
            <a:normAutofit/>
          </a:bodyPr>
          <a:lstStyle/>
          <a:p>
            <a:pPr marL="0" lvl="3" indent="0" algn="just">
              <a:lnSpc>
                <a:spcPct val="100000"/>
              </a:lnSpc>
              <a:spcBef>
                <a:spcPts val="1000"/>
              </a:spcBef>
              <a:buNone/>
            </a:pPr>
            <a:r>
              <a:rPr lang="es-ES" sz="2400" b="1" dirty="0" smtClean="0">
                <a:solidFill>
                  <a:srgbClr val="C00000"/>
                </a:solidFill>
              </a:rPr>
              <a:t>Recursos y validación</a:t>
            </a:r>
          </a:p>
          <a:p>
            <a:pPr marL="228600" lvl="3" algn="just">
              <a:lnSpc>
                <a:spcPct val="100000"/>
              </a:lnSpc>
              <a:spcBef>
                <a:spcPts val="1000"/>
              </a:spcBef>
              <a:buFont typeface="Wingdings" panose="05000000000000000000" pitchFamily="2" charset="2"/>
              <a:buChar char="Ø"/>
            </a:pPr>
            <a:r>
              <a:rPr lang="es-ES" sz="2000" dirty="0"/>
              <a:t>El Análisis de Riesgos de Trabajo (ART) debe elaborarse durante la planificación, asegurando que el personal de </a:t>
            </a:r>
            <a:r>
              <a:rPr lang="es-ES" sz="2000" dirty="0" err="1"/>
              <a:t>EP</a:t>
            </a:r>
            <a:r>
              <a:rPr lang="es-ES" sz="2000" dirty="0"/>
              <a:t> PETROECUADOR o los contratistas incluidos los convenios de pago conozcan el sitio y las condiciones del trabajo. Además, la información del ART debe validarse el día del inicio de la actividad.</a:t>
            </a:r>
          </a:p>
          <a:p>
            <a:pPr marL="228600" lvl="3" algn="just">
              <a:lnSpc>
                <a:spcPct val="100000"/>
              </a:lnSpc>
              <a:spcBef>
                <a:spcPts val="1000"/>
              </a:spcBef>
              <a:buFont typeface="Wingdings" panose="05000000000000000000" pitchFamily="2" charset="2"/>
              <a:buChar char="Ø"/>
            </a:pPr>
            <a:r>
              <a:rPr lang="es-ES" sz="2000" dirty="0"/>
              <a:t>Todo el personal y contratistas de </a:t>
            </a:r>
            <a:r>
              <a:rPr lang="es-ES" sz="2000" dirty="0" err="1"/>
              <a:t>EP</a:t>
            </a:r>
            <a:r>
              <a:rPr lang="es-ES" sz="2000" dirty="0"/>
              <a:t> PETROECUADOR deben tener un Análisis de Riesgos de Trabajo (ART) aprobado antes de realizar actividades de operaciones, mantenimiento, construcción, inspección o cambio de equipos en las instalaciones de la empresa.</a:t>
            </a:r>
          </a:p>
          <a:p>
            <a:pPr marL="0" lvl="2" indent="0" algn="just">
              <a:lnSpc>
                <a:spcPct val="100000"/>
              </a:lnSpc>
              <a:spcBef>
                <a:spcPts val="1000"/>
              </a:spcBef>
              <a:buNone/>
            </a:pPr>
            <a:endParaRPr lang="es-EC" dirty="0"/>
          </a:p>
          <a:p>
            <a:pPr marL="0" indent="0" algn="just">
              <a:lnSpc>
                <a:spcPct val="100000"/>
              </a:lnSpc>
              <a:buNone/>
            </a:pPr>
            <a:endParaRPr lang="es-ES" sz="2000" dirty="0">
              <a:solidFill>
                <a:schemeClr val="tx1"/>
              </a:solidFill>
              <a:latin typeface="+mn-lt"/>
            </a:endParaRPr>
          </a:p>
          <a:p>
            <a:pPr marL="0" indent="0" algn="just">
              <a:lnSpc>
                <a:spcPct val="100000"/>
              </a:lnSpc>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ANÁLISIS DE RIESGO DE LA TAREA (ART)</a:t>
            </a:r>
            <a:endParaRPr lang="es-EC" sz="3200" b="1" dirty="0"/>
          </a:p>
        </p:txBody>
      </p:sp>
      <p:pic>
        <p:nvPicPr>
          <p:cNvPr id="6" name="Imagen 5"/>
          <p:cNvPicPr>
            <a:picLocks noChangeAspect="1"/>
          </p:cNvPicPr>
          <p:nvPr/>
        </p:nvPicPr>
        <p:blipFill>
          <a:blip r:embed="rId2"/>
          <a:stretch>
            <a:fillRect/>
          </a:stretch>
        </p:blipFill>
        <p:spPr>
          <a:xfrm>
            <a:off x="1007569" y="4047862"/>
            <a:ext cx="10792383" cy="1969479"/>
          </a:xfrm>
          <a:prstGeom prst="rect">
            <a:avLst/>
          </a:prstGeom>
          <a:ln w="38100">
            <a:solidFill>
              <a:schemeClr val="tx1"/>
            </a:solidFill>
          </a:ln>
        </p:spPr>
      </p:pic>
    </p:spTree>
    <p:extLst>
      <p:ext uri="{BB962C8B-B14F-4D97-AF65-F5344CB8AC3E}">
        <p14:creationId xmlns:p14="http://schemas.microsoft.com/office/powerpoint/2010/main" val="349305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7"/>
            <a:ext cx="11207266" cy="4285464"/>
          </a:xfrm>
        </p:spPr>
        <p:txBody>
          <a:bodyPr>
            <a:normAutofit/>
          </a:bodyPr>
          <a:lstStyle/>
          <a:p>
            <a:pPr marL="0" lvl="3" indent="0" algn="just">
              <a:lnSpc>
                <a:spcPct val="100000"/>
              </a:lnSpc>
              <a:spcBef>
                <a:spcPts val="1000"/>
              </a:spcBef>
              <a:buNone/>
            </a:pPr>
            <a:r>
              <a:rPr lang="es-ES" sz="2400" b="1" dirty="0" smtClean="0">
                <a:solidFill>
                  <a:srgbClr val="C00000"/>
                </a:solidFill>
              </a:rPr>
              <a:t>Reunión de ART</a:t>
            </a:r>
          </a:p>
          <a:p>
            <a:pPr marL="228600" lvl="3" algn="just">
              <a:lnSpc>
                <a:spcPct val="100000"/>
              </a:lnSpc>
              <a:spcBef>
                <a:spcPts val="1000"/>
              </a:spcBef>
              <a:buFont typeface="Wingdings" panose="05000000000000000000" pitchFamily="2" charset="2"/>
              <a:buChar char="Ø"/>
            </a:pPr>
            <a:r>
              <a:rPr lang="es-ES" sz="2000" dirty="0"/>
              <a:t>El día anterior o previo a la ejecución de los trabajos, se deberá realizar una reunión de Análisis de Riesgo de Tarea (ART), en la cual será obligatoria la participación del Aprobador General, el Solicitante y el Responsable de Seguridad, Salud y Ambiente de la Instalación. Durante esta reunión, el Aprobador General y el Solicitante deberán firmar el o los ART que sean aprobados. También deberá participar la máxima autoridad de mantenimiento u otras autoridades relevantes de las diferentes unidades operacionales. En la reunión, se comunicarán las actividades que no requieren ART ni Permiso de Trabajo por ser ejecutadas conforme a la normativa interna. Además, se deberá firmar el respectivo formato "PCA.10.FO.01 Acta de reunión".</a:t>
            </a:r>
          </a:p>
          <a:p>
            <a:pPr marL="0" lvl="2" indent="0" algn="just">
              <a:lnSpc>
                <a:spcPct val="100000"/>
              </a:lnSpc>
              <a:spcBef>
                <a:spcPts val="1000"/>
              </a:spcBef>
              <a:buNone/>
            </a:pPr>
            <a:endParaRPr lang="es-EC" dirty="0"/>
          </a:p>
          <a:p>
            <a:pPr marL="0" indent="0" algn="just">
              <a:lnSpc>
                <a:spcPct val="100000"/>
              </a:lnSpc>
              <a:buNone/>
            </a:pPr>
            <a:endParaRPr lang="es-ES" sz="2000" dirty="0">
              <a:solidFill>
                <a:schemeClr val="tx1"/>
              </a:solidFill>
              <a:latin typeface="+mn-lt"/>
            </a:endParaRPr>
          </a:p>
          <a:p>
            <a:pPr marL="0" indent="0" algn="just">
              <a:lnSpc>
                <a:spcPct val="100000"/>
              </a:lnSpc>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ANÁLISIS DE RIESGO DE LA TAREA (ART)</a:t>
            </a:r>
            <a:endParaRPr lang="es-EC" sz="3200" b="1" dirty="0"/>
          </a:p>
        </p:txBody>
      </p:sp>
      <p:pic>
        <p:nvPicPr>
          <p:cNvPr id="5" name="Imagen 4"/>
          <p:cNvPicPr>
            <a:picLocks noChangeAspect="1"/>
          </p:cNvPicPr>
          <p:nvPr/>
        </p:nvPicPr>
        <p:blipFill rotWithShape="1">
          <a:blip r:embed="rId2"/>
          <a:srcRect b="47184"/>
          <a:stretch/>
        </p:blipFill>
        <p:spPr>
          <a:xfrm>
            <a:off x="968236" y="4490318"/>
            <a:ext cx="10800812" cy="1428701"/>
          </a:xfrm>
          <a:prstGeom prst="rect">
            <a:avLst/>
          </a:prstGeom>
          <a:ln w="38100">
            <a:solidFill>
              <a:schemeClr val="tx1"/>
            </a:solidFill>
          </a:ln>
        </p:spPr>
      </p:pic>
    </p:spTree>
    <p:extLst>
      <p:ext uri="{BB962C8B-B14F-4D97-AF65-F5344CB8AC3E}">
        <p14:creationId xmlns:p14="http://schemas.microsoft.com/office/powerpoint/2010/main" val="978708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7"/>
            <a:ext cx="11207266" cy="4285464"/>
          </a:xfrm>
        </p:spPr>
        <p:txBody>
          <a:bodyPr>
            <a:normAutofit/>
          </a:bodyPr>
          <a:lstStyle/>
          <a:p>
            <a:pPr marL="0" lvl="3" indent="0" algn="just">
              <a:lnSpc>
                <a:spcPct val="100000"/>
              </a:lnSpc>
              <a:spcBef>
                <a:spcPts val="1000"/>
              </a:spcBef>
              <a:buNone/>
            </a:pPr>
            <a:r>
              <a:rPr lang="es-ES" sz="2400" b="1" dirty="0" smtClean="0">
                <a:solidFill>
                  <a:srgbClr val="C00000"/>
                </a:solidFill>
              </a:rPr>
              <a:t>Entrega de copias del ART</a:t>
            </a:r>
          </a:p>
          <a:p>
            <a:pPr marL="228600" lvl="3" algn="just">
              <a:lnSpc>
                <a:spcPct val="100000"/>
              </a:lnSpc>
              <a:spcBef>
                <a:spcPts val="1000"/>
              </a:spcBef>
              <a:buFont typeface="Wingdings" panose="05000000000000000000" pitchFamily="2" charset="2"/>
              <a:buChar char="Ø"/>
            </a:pPr>
            <a:r>
              <a:rPr lang="es-ES" sz="2000" dirty="0"/>
              <a:t>Las firmas del Aprobador Local y Ejecutor se realizarán después de verificar las condiciones de seguridad en el lugar de trabajo</a:t>
            </a:r>
            <a:r>
              <a:rPr lang="es-ES" sz="2000" dirty="0" smtClean="0"/>
              <a:t>.</a:t>
            </a:r>
          </a:p>
          <a:p>
            <a:pPr marL="228600" lvl="3" algn="just">
              <a:lnSpc>
                <a:spcPct val="100000"/>
              </a:lnSpc>
              <a:spcBef>
                <a:spcPts val="1000"/>
              </a:spcBef>
              <a:buFont typeface="Wingdings" panose="05000000000000000000" pitchFamily="2" charset="2"/>
              <a:buChar char="Ø"/>
            </a:pPr>
            <a:r>
              <a:rPr lang="es-ES" sz="2000" dirty="0"/>
              <a:t>Las copias del ART se entregarán de la siguiente manera</a:t>
            </a:r>
            <a:r>
              <a:rPr lang="es-ES" sz="2000" dirty="0" smtClean="0"/>
              <a:t>:</a:t>
            </a:r>
            <a:endParaRPr lang="es-ES" sz="2000" dirty="0"/>
          </a:p>
          <a:p>
            <a:pPr lvl="1" algn="just">
              <a:lnSpc>
                <a:spcPct val="100000"/>
              </a:lnSpc>
            </a:pPr>
            <a:r>
              <a:rPr lang="es-ES" sz="2000" dirty="0"/>
              <a:t>Una copia para el Responsable de </a:t>
            </a:r>
            <a:r>
              <a:rPr lang="es-ES" sz="2000" dirty="0" err="1"/>
              <a:t>SSA</a:t>
            </a:r>
            <a:r>
              <a:rPr lang="es-ES" sz="2000" dirty="0"/>
              <a:t>, quien priorizará las inspecciones en campo.</a:t>
            </a:r>
          </a:p>
          <a:p>
            <a:pPr lvl="1" algn="just">
              <a:lnSpc>
                <a:spcPct val="100000"/>
              </a:lnSpc>
            </a:pPr>
            <a:r>
              <a:rPr lang="es-ES" sz="2000" dirty="0"/>
              <a:t>Una copia para el Solicitante, quien a su vez la remitirá al Ejecutor.</a:t>
            </a:r>
          </a:p>
          <a:p>
            <a:pPr lvl="1" algn="just">
              <a:lnSpc>
                <a:spcPct val="100000"/>
              </a:lnSpc>
            </a:pPr>
            <a:r>
              <a:rPr lang="es-ES" sz="2000" dirty="0"/>
              <a:t>Una copia para el Aprobador Local, quien la mantendrá en su poder hasta el cierre o cancelación del ART.</a:t>
            </a:r>
          </a:p>
          <a:p>
            <a:pPr marL="0" lvl="2" indent="0" algn="just">
              <a:lnSpc>
                <a:spcPct val="100000"/>
              </a:lnSpc>
              <a:spcBef>
                <a:spcPts val="1000"/>
              </a:spcBef>
              <a:buNone/>
            </a:pPr>
            <a:endParaRPr lang="es-EC" dirty="0"/>
          </a:p>
          <a:p>
            <a:pPr marL="0" indent="0" algn="just">
              <a:lnSpc>
                <a:spcPct val="100000"/>
              </a:lnSpc>
              <a:buNone/>
            </a:pPr>
            <a:endParaRPr lang="es-ES" sz="2000" dirty="0">
              <a:solidFill>
                <a:schemeClr val="tx1"/>
              </a:solidFill>
              <a:latin typeface="+mn-lt"/>
            </a:endParaRPr>
          </a:p>
          <a:p>
            <a:pPr marL="0" indent="0" algn="just">
              <a:lnSpc>
                <a:spcPct val="100000"/>
              </a:lnSpc>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ANÁLISIS DE RIESGO DE LA TAREA (ART)</a:t>
            </a:r>
            <a:endParaRPr lang="es-EC" sz="3200" b="1" dirty="0"/>
          </a:p>
        </p:txBody>
      </p:sp>
      <p:pic>
        <p:nvPicPr>
          <p:cNvPr id="8" name="Imagen 7"/>
          <p:cNvPicPr>
            <a:picLocks noChangeAspect="1"/>
          </p:cNvPicPr>
          <p:nvPr/>
        </p:nvPicPr>
        <p:blipFill rotWithShape="1">
          <a:blip r:embed="rId2"/>
          <a:srcRect t="52816"/>
          <a:stretch/>
        </p:blipFill>
        <p:spPr>
          <a:xfrm>
            <a:off x="1017398" y="4237702"/>
            <a:ext cx="10722318" cy="1553497"/>
          </a:xfrm>
          <a:prstGeom prst="rect">
            <a:avLst/>
          </a:prstGeom>
          <a:ln w="38100">
            <a:solidFill>
              <a:schemeClr val="tx1"/>
            </a:solidFill>
          </a:ln>
        </p:spPr>
      </p:pic>
    </p:spTree>
    <p:extLst>
      <p:ext uri="{BB962C8B-B14F-4D97-AF65-F5344CB8AC3E}">
        <p14:creationId xmlns:p14="http://schemas.microsoft.com/office/powerpoint/2010/main" val="2143989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7"/>
            <a:ext cx="11207266" cy="4285464"/>
          </a:xfrm>
        </p:spPr>
        <p:txBody>
          <a:bodyPr>
            <a:normAutofit/>
          </a:bodyPr>
          <a:lstStyle/>
          <a:p>
            <a:pPr marL="0" lvl="3" indent="0" algn="just">
              <a:lnSpc>
                <a:spcPct val="100000"/>
              </a:lnSpc>
              <a:spcBef>
                <a:spcPts val="1000"/>
              </a:spcBef>
              <a:buNone/>
            </a:pPr>
            <a:r>
              <a:rPr lang="es-ES" sz="2400" b="1" dirty="0" smtClean="0">
                <a:solidFill>
                  <a:srgbClr val="C00000"/>
                </a:solidFill>
              </a:rPr>
              <a:t>Charla diaria de seguridad</a:t>
            </a:r>
          </a:p>
          <a:p>
            <a:pPr marL="228600" lvl="3" algn="just">
              <a:lnSpc>
                <a:spcPct val="100000"/>
              </a:lnSpc>
              <a:spcBef>
                <a:spcPts val="1000"/>
              </a:spcBef>
              <a:buFont typeface="Wingdings" panose="05000000000000000000" pitchFamily="2" charset="2"/>
              <a:buChar char="Ø"/>
            </a:pPr>
            <a:r>
              <a:rPr lang="es-ES" sz="2000" dirty="0"/>
              <a:t>Diariamente, al inicio de la jornada laboral, el Ejecutor deberá impartir una charla sobre temas de seguridad a todos los trabajadores involucrados en la ejecución del trabajo.</a:t>
            </a:r>
          </a:p>
          <a:p>
            <a:pPr marL="228600" lvl="3" algn="just">
              <a:lnSpc>
                <a:spcPct val="100000"/>
              </a:lnSpc>
              <a:spcBef>
                <a:spcPts val="1000"/>
              </a:spcBef>
              <a:buFont typeface="Wingdings" panose="05000000000000000000" pitchFamily="2" charset="2"/>
              <a:buChar char="Ø"/>
            </a:pPr>
            <a:r>
              <a:rPr lang="es-ES" sz="2000" dirty="0"/>
              <a:t>La charla deberá centrarse en los riesgos identificados y los controles establecidos para el trabajo a realizarse. Todos los asistentes, incluidos los cambios de turno, visitantes y autoridades, firmarán diariamente en la sección VIII del formato SSA.08.01.PR.03.FO.01 Análisis de Riesgo de Tarea (ART).</a:t>
            </a:r>
          </a:p>
          <a:p>
            <a:pPr marL="0" lvl="2" indent="0" algn="just">
              <a:lnSpc>
                <a:spcPct val="100000"/>
              </a:lnSpc>
              <a:spcBef>
                <a:spcPts val="1000"/>
              </a:spcBef>
              <a:buNone/>
            </a:pPr>
            <a:endParaRPr lang="es-EC" dirty="0"/>
          </a:p>
          <a:p>
            <a:pPr marL="0" indent="0" algn="just">
              <a:lnSpc>
                <a:spcPct val="100000"/>
              </a:lnSpc>
              <a:buNone/>
            </a:pPr>
            <a:endParaRPr lang="es-ES" sz="2000" dirty="0">
              <a:solidFill>
                <a:schemeClr val="tx1"/>
              </a:solidFill>
              <a:latin typeface="+mn-lt"/>
            </a:endParaRPr>
          </a:p>
          <a:p>
            <a:pPr marL="0" indent="0" algn="just">
              <a:lnSpc>
                <a:spcPct val="100000"/>
              </a:lnSpc>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ANÁLISIS DE RIESGO DE LA TAREA (ART)</a:t>
            </a:r>
            <a:endParaRPr lang="es-EC" sz="3200" b="1" dirty="0"/>
          </a:p>
        </p:txBody>
      </p:sp>
      <p:pic>
        <p:nvPicPr>
          <p:cNvPr id="6" name="Imagen 5"/>
          <p:cNvPicPr>
            <a:picLocks noChangeAspect="1"/>
          </p:cNvPicPr>
          <p:nvPr/>
        </p:nvPicPr>
        <p:blipFill>
          <a:blip r:embed="rId2"/>
          <a:stretch>
            <a:fillRect/>
          </a:stretch>
        </p:blipFill>
        <p:spPr>
          <a:xfrm>
            <a:off x="5014452" y="3765094"/>
            <a:ext cx="6725264" cy="21600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2" descr="Miami Explainer Video Production - Maxime Photo and Vid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04" y="3977713"/>
            <a:ext cx="3523179" cy="173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550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7"/>
            <a:ext cx="11207266" cy="4285464"/>
          </a:xfrm>
        </p:spPr>
        <p:txBody>
          <a:bodyPr>
            <a:normAutofit/>
          </a:bodyPr>
          <a:lstStyle/>
          <a:p>
            <a:pPr marL="0" lvl="3" indent="0" algn="just">
              <a:lnSpc>
                <a:spcPct val="100000"/>
              </a:lnSpc>
              <a:spcBef>
                <a:spcPts val="1000"/>
              </a:spcBef>
              <a:buNone/>
            </a:pPr>
            <a:r>
              <a:rPr lang="es-ES" sz="2400" b="1" dirty="0" smtClean="0">
                <a:solidFill>
                  <a:srgbClr val="C00000"/>
                </a:solidFill>
              </a:rPr>
              <a:t>Vigencia del ART</a:t>
            </a:r>
          </a:p>
          <a:p>
            <a:pPr marL="228600" lvl="3" algn="just">
              <a:lnSpc>
                <a:spcPct val="100000"/>
              </a:lnSpc>
              <a:spcBef>
                <a:spcPts val="1000"/>
              </a:spcBef>
              <a:buFont typeface="Wingdings" panose="05000000000000000000" pitchFamily="2" charset="2"/>
              <a:buChar char="Ø"/>
            </a:pPr>
            <a:r>
              <a:rPr lang="es-ES" sz="2000" dirty="0" smtClean="0"/>
              <a:t>El </a:t>
            </a:r>
            <a:r>
              <a:rPr lang="es-ES" sz="2000" dirty="0"/>
              <a:t>ART tendrá una vigencia máxima de catorce (14) días calendario, a partir de la fecha de inicio del trabajo, la cual deberá registrarse en el formato “SSA.08.01.PR.03.FO.01 Análisis de Riesgo de Tarea (ART)” el día de la reunión del ART. El inicio del trabajo no podrá exceder las 72 horas a partir de la autorización por parte del Aprobador </a:t>
            </a:r>
            <a:r>
              <a:rPr lang="es-ES" sz="2000" dirty="0" smtClean="0"/>
              <a:t>General. </a:t>
            </a:r>
            <a:r>
              <a:rPr lang="es-ES" sz="2000" dirty="0"/>
              <a:t>Para la Gerencia de Transporte, debido a las </a:t>
            </a:r>
            <a:r>
              <a:rPr lang="es-ES" sz="2000" dirty="0" smtClean="0"/>
              <a:t>circunstancias </a:t>
            </a:r>
            <a:r>
              <a:rPr lang="es-ES" sz="2000" dirty="0"/>
              <a:t>geográficas y las modalidades de trabajo aprobadas, este inicio del </a:t>
            </a:r>
            <a:r>
              <a:rPr lang="es-ES" sz="2000" dirty="0" smtClean="0"/>
              <a:t>trabajo </a:t>
            </a:r>
            <a:r>
              <a:rPr lang="es-ES" sz="2000" dirty="0"/>
              <a:t>no podrá exceder los 7 días a partir de la autorización por parte del Aprobador </a:t>
            </a:r>
            <a:r>
              <a:rPr lang="es-ES" sz="2000" dirty="0" smtClean="0"/>
              <a:t>General</a:t>
            </a:r>
            <a:r>
              <a:rPr lang="es-ES" sz="2000" dirty="0"/>
              <a:t>.</a:t>
            </a:r>
          </a:p>
          <a:p>
            <a:pPr marL="228600" lvl="3" algn="just">
              <a:lnSpc>
                <a:spcPct val="100000"/>
              </a:lnSpc>
              <a:spcBef>
                <a:spcPts val="1000"/>
              </a:spcBef>
              <a:buFont typeface="Wingdings" panose="05000000000000000000" pitchFamily="2" charset="2"/>
              <a:buChar char="Ø"/>
            </a:pPr>
            <a:endParaRPr lang="es-EC" dirty="0"/>
          </a:p>
          <a:p>
            <a:pPr marL="0" indent="0" algn="just">
              <a:lnSpc>
                <a:spcPct val="100000"/>
              </a:lnSpc>
              <a:buNone/>
            </a:pPr>
            <a:endParaRPr lang="es-ES" sz="2000" dirty="0">
              <a:solidFill>
                <a:schemeClr val="tx1"/>
              </a:solidFill>
              <a:latin typeface="+mn-lt"/>
            </a:endParaRPr>
          </a:p>
          <a:p>
            <a:pPr marL="0" indent="0" algn="just">
              <a:lnSpc>
                <a:spcPct val="100000"/>
              </a:lnSpc>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ANÁLISIS DE RIESGO DE LA TAREA (ART)</a:t>
            </a:r>
            <a:endParaRPr lang="es-EC" sz="3200" b="1" dirty="0"/>
          </a:p>
        </p:txBody>
      </p:sp>
      <p:pic>
        <p:nvPicPr>
          <p:cNvPr id="8" name="Imagen 7"/>
          <p:cNvPicPr>
            <a:picLocks noChangeAspect="1"/>
          </p:cNvPicPr>
          <p:nvPr/>
        </p:nvPicPr>
        <p:blipFill>
          <a:blip r:embed="rId2"/>
          <a:stretch>
            <a:fillRect/>
          </a:stretch>
        </p:blipFill>
        <p:spPr>
          <a:xfrm>
            <a:off x="4075982" y="3711612"/>
            <a:ext cx="3608000" cy="252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4410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74C2E96-125F-6A2B-A26C-55E7899A3369}"/>
              </a:ext>
            </a:extLst>
          </p:cNvPr>
          <p:cNvSpPr>
            <a:spLocks noGrp="1"/>
          </p:cNvSpPr>
          <p:nvPr>
            <p:ph sz="quarter" idx="10"/>
          </p:nvPr>
        </p:nvSpPr>
        <p:spPr>
          <a:xfrm>
            <a:off x="622182" y="1002517"/>
            <a:ext cx="11207266" cy="4285464"/>
          </a:xfrm>
        </p:spPr>
        <p:txBody>
          <a:bodyPr>
            <a:normAutofit/>
          </a:bodyPr>
          <a:lstStyle/>
          <a:p>
            <a:pPr marL="0" lvl="3" indent="0" algn="just">
              <a:lnSpc>
                <a:spcPct val="100000"/>
              </a:lnSpc>
              <a:spcBef>
                <a:spcPts val="1000"/>
              </a:spcBef>
              <a:buNone/>
            </a:pPr>
            <a:r>
              <a:rPr lang="es-ES" sz="2400" b="1" dirty="0" smtClean="0">
                <a:solidFill>
                  <a:srgbClr val="C00000"/>
                </a:solidFill>
              </a:rPr>
              <a:t>Identificación </a:t>
            </a:r>
            <a:r>
              <a:rPr lang="es-ES" sz="2400" b="1" dirty="0">
                <a:solidFill>
                  <a:srgbClr val="C00000"/>
                </a:solidFill>
              </a:rPr>
              <a:t>de actos y condiciones </a:t>
            </a:r>
            <a:r>
              <a:rPr lang="es-ES" sz="2400" b="1" dirty="0" err="1">
                <a:solidFill>
                  <a:srgbClr val="C00000"/>
                </a:solidFill>
              </a:rPr>
              <a:t>subestándar</a:t>
            </a:r>
            <a:endParaRPr lang="es-ES" sz="2400" b="1" dirty="0" smtClean="0">
              <a:solidFill>
                <a:srgbClr val="C00000"/>
              </a:solidFill>
            </a:endParaRPr>
          </a:p>
          <a:p>
            <a:pPr marL="228600" lvl="3" algn="just">
              <a:lnSpc>
                <a:spcPct val="100000"/>
              </a:lnSpc>
              <a:spcBef>
                <a:spcPts val="1000"/>
              </a:spcBef>
              <a:buFont typeface="Wingdings" panose="05000000000000000000" pitchFamily="2" charset="2"/>
              <a:buChar char="Ø"/>
            </a:pPr>
            <a:r>
              <a:rPr lang="es-ES" sz="2000" dirty="0" smtClean="0"/>
              <a:t>Si </a:t>
            </a:r>
            <a:r>
              <a:rPr lang="es-ES" sz="2000" dirty="0"/>
              <a:t>se identifica un acto y/o condición </a:t>
            </a:r>
            <a:r>
              <a:rPr lang="es-ES" sz="2000" dirty="0" err="1"/>
              <a:t>subestándar</a:t>
            </a:r>
            <a:r>
              <a:rPr lang="es-ES" sz="2000" dirty="0"/>
              <a:t> durante la ejecución de los trabajos, los trabajadores involucrados en la actividad u operación deberán comunicar la desviación al Ejecutor, Aprobador Local y/o Responsable de </a:t>
            </a:r>
            <a:r>
              <a:rPr lang="es-ES" sz="2000" dirty="0" err="1"/>
              <a:t>SSA</a:t>
            </a:r>
            <a:r>
              <a:rPr lang="es-ES" sz="2000" dirty="0"/>
              <a:t> de la instalación</a:t>
            </a:r>
            <a:r>
              <a:rPr lang="es-ES" sz="2000" dirty="0" smtClean="0"/>
              <a:t>.</a:t>
            </a:r>
          </a:p>
          <a:p>
            <a:pPr marL="228600" lvl="3" algn="just">
              <a:lnSpc>
                <a:spcPct val="100000"/>
              </a:lnSpc>
              <a:spcBef>
                <a:spcPts val="1000"/>
              </a:spcBef>
              <a:buFont typeface="Wingdings" panose="05000000000000000000" pitchFamily="2" charset="2"/>
              <a:buChar char="Ø"/>
            </a:pPr>
            <a:r>
              <a:rPr lang="es-MX" sz="2000" dirty="0"/>
              <a:t>Si el Ejecutor identifica un acto </a:t>
            </a:r>
            <a:r>
              <a:rPr lang="es-MX" sz="2000" dirty="0" err="1"/>
              <a:t>subestándar</a:t>
            </a:r>
            <a:r>
              <a:rPr lang="es-MX" sz="2000" dirty="0"/>
              <a:t>, presume o sospecha que uno o más trabajadores están bajo los efectos del alcohol o sustancias psicotrópicas, deberá comunicar la desviación al Aprobador Local y/o Responsable de </a:t>
            </a:r>
            <a:r>
              <a:rPr lang="es-MX" sz="2000" dirty="0" err="1"/>
              <a:t>SSA</a:t>
            </a:r>
            <a:r>
              <a:rPr lang="es-MX" sz="2000" dirty="0"/>
              <a:t> de la instalación.</a:t>
            </a:r>
            <a:endParaRPr lang="es-EC" sz="2000" dirty="0"/>
          </a:p>
          <a:p>
            <a:pPr marL="0" lvl="3" indent="0" algn="just">
              <a:lnSpc>
                <a:spcPct val="100000"/>
              </a:lnSpc>
              <a:spcBef>
                <a:spcPts val="1000"/>
              </a:spcBef>
              <a:buNone/>
            </a:pPr>
            <a:endParaRPr lang="es-ES" sz="2000" dirty="0" smtClean="0"/>
          </a:p>
          <a:p>
            <a:pPr marL="228600" lvl="3" algn="just">
              <a:lnSpc>
                <a:spcPct val="100000"/>
              </a:lnSpc>
              <a:spcBef>
                <a:spcPts val="1000"/>
              </a:spcBef>
              <a:buFont typeface="Wingdings" panose="05000000000000000000" pitchFamily="2" charset="2"/>
              <a:buChar char="Ø"/>
            </a:pPr>
            <a:endParaRPr lang="es-ES" sz="2000" dirty="0">
              <a:solidFill>
                <a:schemeClr val="tx1"/>
              </a:solidFill>
              <a:latin typeface="+mn-lt"/>
            </a:endParaRPr>
          </a:p>
          <a:p>
            <a:pPr marL="0" indent="0" algn="just">
              <a:lnSpc>
                <a:spcPct val="100000"/>
              </a:lnSpc>
              <a:buNone/>
            </a:pPr>
            <a:endParaRPr lang="es-ES" sz="2000" dirty="0" smtClean="0">
              <a:solidFill>
                <a:schemeClr val="tx1"/>
              </a:solidFill>
              <a:latin typeface="+mn-lt"/>
            </a:endParaRPr>
          </a:p>
        </p:txBody>
      </p:sp>
      <p:sp>
        <p:nvSpPr>
          <p:cNvPr id="7" name="Título 1">
            <a:extLst>
              <a:ext uri="{FF2B5EF4-FFF2-40B4-BE49-F238E27FC236}">
                <a16:creationId xmlns:a16="http://schemas.microsoft.com/office/drawing/2014/main" id="{4697D0D1-3905-6D87-C17F-A443CED5BE29}"/>
              </a:ext>
            </a:extLst>
          </p:cNvPr>
          <p:cNvSpPr txBox="1">
            <a:spLocks/>
          </p:cNvSpPr>
          <p:nvPr/>
        </p:nvSpPr>
        <p:spPr>
          <a:xfrm>
            <a:off x="622182" y="269244"/>
            <a:ext cx="10515600" cy="5844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t>ANÁLISIS DE RIESGO DE LA TAREA (ART)</a:t>
            </a:r>
            <a:endParaRPr lang="es-EC" sz="3200" b="1" dirty="0"/>
          </a:p>
        </p:txBody>
      </p:sp>
      <p:pic>
        <p:nvPicPr>
          <p:cNvPr id="7172" name="Picture 4" descr="Resultado de imagen de imagenes de actos y condiciones subestan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245" y="3690665"/>
            <a:ext cx="2989474"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410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1388</TotalTime>
  <Words>2645</Words>
  <Application>Microsoft Office PowerPoint</Application>
  <PresentationFormat>Panorámica</PresentationFormat>
  <Paragraphs>172</Paragraphs>
  <Slides>38</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38</vt:i4>
      </vt:variant>
    </vt:vector>
  </HeadingPairs>
  <TitlesOfParts>
    <vt:vector size="45" baseType="lpstr">
      <vt:lpstr>Arial</vt:lpstr>
      <vt:lpstr>Arial Narrow</vt:lpstr>
      <vt:lpstr>Calibri</vt:lpstr>
      <vt:lpstr>Calibri Light</vt:lpstr>
      <vt:lpstr>Wingdings</vt:lpstr>
      <vt:lpstr>Tema de Office</vt:lpstr>
      <vt:lpstr>Diseño personalizado</vt:lpstr>
      <vt:lpstr>ANÁLISIS DEL RIESGO DE LA TAREA Y PERMISOS DE TRABAJO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TYTTRTR</dc:title>
  <dc:creator>Microsoft Office User</dc:creator>
  <cp:lastModifiedBy>Carlos A. Darquea E.</cp:lastModifiedBy>
  <cp:revision>134</cp:revision>
  <dcterms:created xsi:type="dcterms:W3CDTF">2021-09-21T20:36:20Z</dcterms:created>
  <dcterms:modified xsi:type="dcterms:W3CDTF">2024-10-01T16:56:38Z</dcterms:modified>
</cp:coreProperties>
</file>